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7" r:id="rId4"/>
    <p:sldId id="264" r:id="rId5"/>
    <p:sldId id="260" r:id="rId6"/>
    <p:sldId id="261" r:id="rId7"/>
    <p:sldId id="263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A920A3-67FD-48DD-A188-AC5DFC31C47C}" v="198" dt="2020-05-08T11:15:04.9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71044" autoAdjust="0"/>
  </p:normalViewPr>
  <p:slideViewPr>
    <p:cSldViewPr snapToGrid="0">
      <p:cViewPr varScale="1">
        <p:scale>
          <a:sx n="48" d="100"/>
          <a:sy n="48" d="100"/>
        </p:scale>
        <p:origin x="476" y="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edwaan Bassadien" userId="e13d7879c71a71d0" providerId="LiveId" clId="{10A920A3-67FD-48DD-A188-AC5DFC31C47C}"/>
    <pc:docChg chg="undo custSel mod addSld delSld modSld sldOrd">
      <pc:chgData name="Riedwaan Bassadien" userId="e13d7879c71a71d0" providerId="LiveId" clId="{10A920A3-67FD-48DD-A188-AC5DFC31C47C}" dt="2020-05-08T11:15:04.985" v="1720" actId="20577"/>
      <pc:docMkLst>
        <pc:docMk/>
      </pc:docMkLst>
      <pc:sldChg chg="modSp mod">
        <pc:chgData name="Riedwaan Bassadien" userId="e13d7879c71a71d0" providerId="LiveId" clId="{10A920A3-67FD-48DD-A188-AC5DFC31C47C}" dt="2020-05-08T10:57:24.726" v="1660" actId="20577"/>
        <pc:sldMkLst>
          <pc:docMk/>
          <pc:sldMk cId="70928660" sldId="256"/>
        </pc:sldMkLst>
        <pc:spChg chg="mod">
          <ac:chgData name="Riedwaan Bassadien" userId="e13d7879c71a71d0" providerId="LiveId" clId="{10A920A3-67FD-48DD-A188-AC5DFC31C47C}" dt="2020-05-08T10:57:24.726" v="1660" actId="20577"/>
          <ac:spMkLst>
            <pc:docMk/>
            <pc:sldMk cId="70928660" sldId="256"/>
            <ac:spMk id="3" creationId="{AAB55984-EC79-438A-BEEF-202E7962F22A}"/>
          </ac:spMkLst>
        </pc:spChg>
        <pc:graphicFrameChg chg="mod">
          <ac:chgData name="Riedwaan Bassadien" userId="e13d7879c71a71d0" providerId="LiveId" clId="{10A920A3-67FD-48DD-A188-AC5DFC31C47C}" dt="2020-05-08T10:56:31.903" v="1633" actId="1076"/>
          <ac:graphicFrameMkLst>
            <pc:docMk/>
            <pc:sldMk cId="70928660" sldId="256"/>
            <ac:graphicFrameMk id="4" creationId="{B0A9AAFB-D422-41B0-804F-F9A910922FCC}"/>
          </ac:graphicFrameMkLst>
        </pc:graphicFrameChg>
      </pc:sldChg>
      <pc:sldChg chg="addSp modSp mod modAnim">
        <pc:chgData name="Riedwaan Bassadien" userId="e13d7879c71a71d0" providerId="LiveId" clId="{10A920A3-67FD-48DD-A188-AC5DFC31C47C}" dt="2020-05-07T20:54:46.419" v="1604"/>
        <pc:sldMkLst>
          <pc:docMk/>
          <pc:sldMk cId="1785693387" sldId="257"/>
        </pc:sldMkLst>
        <pc:spChg chg="mod">
          <ac:chgData name="Riedwaan Bassadien" userId="e13d7879c71a71d0" providerId="LiveId" clId="{10A920A3-67FD-48DD-A188-AC5DFC31C47C}" dt="2020-05-05T14:01:02.302" v="411" actId="20577"/>
          <ac:spMkLst>
            <pc:docMk/>
            <pc:sldMk cId="1785693387" sldId="257"/>
            <ac:spMk id="2" creationId="{7DCC1627-5572-40DF-9295-B264491993B1}"/>
          </ac:spMkLst>
        </pc:spChg>
        <pc:spChg chg="add mod">
          <ac:chgData name="Riedwaan Bassadien" userId="e13d7879c71a71d0" providerId="LiveId" clId="{10A920A3-67FD-48DD-A188-AC5DFC31C47C}" dt="2020-05-05T14:00:43.571" v="396" actId="313"/>
          <ac:spMkLst>
            <pc:docMk/>
            <pc:sldMk cId="1785693387" sldId="257"/>
            <ac:spMk id="5" creationId="{9F53CEAC-BB2B-43D6-A42F-8B7FAFCDA2BA}"/>
          </ac:spMkLst>
        </pc:spChg>
        <pc:spChg chg="mod">
          <ac:chgData name="Riedwaan Bassadien" userId="e13d7879c71a71d0" providerId="LiveId" clId="{10A920A3-67FD-48DD-A188-AC5DFC31C47C}" dt="2020-05-05T14:00:48.317" v="397" actId="1076"/>
          <ac:spMkLst>
            <pc:docMk/>
            <pc:sldMk cId="1785693387" sldId="257"/>
            <ac:spMk id="20" creationId="{169EAB0E-21D0-44FA-9557-73C8D7CEF926}"/>
          </ac:spMkLst>
        </pc:spChg>
        <pc:picChg chg="add mod">
          <ac:chgData name="Riedwaan Bassadien" userId="e13d7879c71a71d0" providerId="LiveId" clId="{10A920A3-67FD-48DD-A188-AC5DFC31C47C}" dt="2020-05-05T13:59:29.487" v="369" actId="1076"/>
          <ac:picMkLst>
            <pc:docMk/>
            <pc:sldMk cId="1785693387" sldId="257"/>
            <ac:picMk id="4" creationId="{514CE711-5A45-49B2-B305-BA47E0580BBA}"/>
          </ac:picMkLst>
        </pc:picChg>
      </pc:sldChg>
      <pc:sldChg chg="addSp delSp modSp new mod setBg">
        <pc:chgData name="Riedwaan Bassadien" userId="e13d7879c71a71d0" providerId="LiveId" clId="{10A920A3-67FD-48DD-A188-AC5DFC31C47C}" dt="2020-05-07T21:03:04.856" v="1628" actId="20577"/>
        <pc:sldMkLst>
          <pc:docMk/>
          <pc:sldMk cId="2712608103" sldId="260"/>
        </pc:sldMkLst>
        <pc:spChg chg="mod">
          <ac:chgData name="Riedwaan Bassadien" userId="e13d7879c71a71d0" providerId="LiveId" clId="{10A920A3-67FD-48DD-A188-AC5DFC31C47C}" dt="2020-05-01T08:54:33.528" v="119" actId="26606"/>
          <ac:spMkLst>
            <pc:docMk/>
            <pc:sldMk cId="2712608103" sldId="260"/>
            <ac:spMk id="2" creationId="{AFA99E10-13C6-4B43-B40A-878C959820CC}"/>
          </ac:spMkLst>
        </pc:spChg>
        <pc:spChg chg="del mod">
          <ac:chgData name="Riedwaan Bassadien" userId="e13d7879c71a71d0" providerId="LiveId" clId="{10A920A3-67FD-48DD-A188-AC5DFC31C47C}" dt="2020-05-01T08:54:33.528" v="119" actId="26606"/>
          <ac:spMkLst>
            <pc:docMk/>
            <pc:sldMk cId="2712608103" sldId="260"/>
            <ac:spMk id="3" creationId="{89929070-A86B-41BC-B24C-DAFEFFC0DAF0}"/>
          </ac:spMkLst>
        </pc:spChg>
        <pc:spChg chg="add">
          <ac:chgData name="Riedwaan Bassadien" userId="e13d7879c71a71d0" providerId="LiveId" clId="{10A920A3-67FD-48DD-A188-AC5DFC31C47C}" dt="2020-05-01T08:54:33.528" v="119" actId="26606"/>
          <ac:spMkLst>
            <pc:docMk/>
            <pc:sldMk cId="2712608103" sldId="260"/>
            <ac:spMk id="10" creationId="{46C2E80F-49A6-4372-B103-219D417A55ED}"/>
          </ac:spMkLst>
        </pc:spChg>
        <pc:graphicFrameChg chg="add mod">
          <ac:chgData name="Riedwaan Bassadien" userId="e13d7879c71a71d0" providerId="LiveId" clId="{10A920A3-67FD-48DD-A188-AC5DFC31C47C}" dt="2020-05-07T21:03:04.856" v="1628" actId="20577"/>
          <ac:graphicFrameMkLst>
            <pc:docMk/>
            <pc:sldMk cId="2712608103" sldId="260"/>
            <ac:graphicFrameMk id="5" creationId="{7EEDA5E5-DCB2-4830-9EC4-A1D049E8B760}"/>
          </ac:graphicFrameMkLst>
        </pc:graphicFrameChg>
      </pc:sldChg>
      <pc:sldChg chg="addSp delSp modSp new mod modAnim">
        <pc:chgData name="Riedwaan Bassadien" userId="e13d7879c71a71d0" providerId="LiveId" clId="{10A920A3-67FD-48DD-A188-AC5DFC31C47C}" dt="2020-05-05T13:33:45.887" v="364"/>
        <pc:sldMkLst>
          <pc:docMk/>
          <pc:sldMk cId="186000270" sldId="261"/>
        </pc:sldMkLst>
        <pc:spChg chg="del">
          <ac:chgData name="Riedwaan Bassadien" userId="e13d7879c71a71d0" providerId="LiveId" clId="{10A920A3-67FD-48DD-A188-AC5DFC31C47C}" dt="2020-05-01T09:34:52.430" v="142" actId="478"/>
          <ac:spMkLst>
            <pc:docMk/>
            <pc:sldMk cId="186000270" sldId="261"/>
            <ac:spMk id="2" creationId="{81DBCF2D-DF80-4DDB-A4B7-60D56129961B}"/>
          </ac:spMkLst>
        </pc:spChg>
        <pc:spChg chg="del">
          <ac:chgData name="Riedwaan Bassadien" userId="e13d7879c71a71d0" providerId="LiveId" clId="{10A920A3-67FD-48DD-A188-AC5DFC31C47C}" dt="2020-05-01T09:34:52.430" v="142" actId="478"/>
          <ac:spMkLst>
            <pc:docMk/>
            <pc:sldMk cId="186000270" sldId="261"/>
            <ac:spMk id="3" creationId="{CE22693E-2BFF-476F-B00B-487F43188E11}"/>
          </ac:spMkLst>
        </pc:spChg>
        <pc:spChg chg="mod">
          <ac:chgData name="Riedwaan Bassadien" userId="e13d7879c71a71d0" providerId="LiveId" clId="{10A920A3-67FD-48DD-A188-AC5DFC31C47C}" dt="2020-05-05T13:21:19.860" v="251" actId="1076"/>
          <ac:spMkLst>
            <pc:docMk/>
            <pc:sldMk cId="186000270" sldId="261"/>
            <ac:spMk id="6" creationId="{2C1575B9-C29F-4C2D-B5A5-0DDB5D2757BF}"/>
          </ac:spMkLst>
        </pc:spChg>
        <pc:spChg chg="add del mod">
          <ac:chgData name="Riedwaan Bassadien" userId="e13d7879c71a71d0" providerId="LiveId" clId="{10A920A3-67FD-48DD-A188-AC5DFC31C47C}" dt="2020-05-05T13:11:57.163" v="163"/>
          <ac:spMkLst>
            <pc:docMk/>
            <pc:sldMk cId="186000270" sldId="261"/>
            <ac:spMk id="11" creationId="{1253827F-CE0D-458E-B829-E0B18EA2D35F}"/>
          </ac:spMkLst>
        </pc:spChg>
        <pc:spChg chg="mod">
          <ac:chgData name="Riedwaan Bassadien" userId="e13d7879c71a71d0" providerId="LiveId" clId="{10A920A3-67FD-48DD-A188-AC5DFC31C47C}" dt="2020-05-05T13:12:20.249" v="164" actId="338"/>
          <ac:spMkLst>
            <pc:docMk/>
            <pc:sldMk cId="186000270" sldId="261"/>
            <ac:spMk id="13" creationId="{A3D32D63-2AB3-4EA8-A19A-1263158547C0}"/>
          </ac:spMkLst>
        </pc:spChg>
        <pc:spChg chg="mod">
          <ac:chgData name="Riedwaan Bassadien" userId="e13d7879c71a71d0" providerId="LiveId" clId="{10A920A3-67FD-48DD-A188-AC5DFC31C47C}" dt="2020-05-05T13:12:20.249" v="164" actId="338"/>
          <ac:spMkLst>
            <pc:docMk/>
            <pc:sldMk cId="186000270" sldId="261"/>
            <ac:spMk id="14" creationId="{0351377F-562A-46D7-824A-FF86E0DA2B43}"/>
          </ac:spMkLst>
        </pc:spChg>
        <pc:spChg chg="mod">
          <ac:chgData name="Riedwaan Bassadien" userId="e13d7879c71a71d0" providerId="LiveId" clId="{10A920A3-67FD-48DD-A188-AC5DFC31C47C}" dt="2020-05-05T13:12:20.249" v="164" actId="338"/>
          <ac:spMkLst>
            <pc:docMk/>
            <pc:sldMk cId="186000270" sldId="261"/>
            <ac:spMk id="15" creationId="{E609CCBE-5059-407B-93E1-69091C4F0C20}"/>
          </ac:spMkLst>
        </pc:spChg>
        <pc:spChg chg="mod">
          <ac:chgData name="Riedwaan Bassadien" userId="e13d7879c71a71d0" providerId="LiveId" clId="{10A920A3-67FD-48DD-A188-AC5DFC31C47C}" dt="2020-05-05T13:12:20.249" v="164" actId="338"/>
          <ac:spMkLst>
            <pc:docMk/>
            <pc:sldMk cId="186000270" sldId="261"/>
            <ac:spMk id="16" creationId="{6725435E-392D-41ED-9674-BE2299E616D9}"/>
          </ac:spMkLst>
        </pc:spChg>
        <pc:spChg chg="mod">
          <ac:chgData name="Riedwaan Bassadien" userId="e13d7879c71a71d0" providerId="LiveId" clId="{10A920A3-67FD-48DD-A188-AC5DFC31C47C}" dt="2020-05-05T13:12:20.249" v="164" actId="338"/>
          <ac:spMkLst>
            <pc:docMk/>
            <pc:sldMk cId="186000270" sldId="261"/>
            <ac:spMk id="17" creationId="{1DE281B8-BF17-4768-B0C2-A913CD57A510}"/>
          </ac:spMkLst>
        </pc:spChg>
        <pc:spChg chg="mod">
          <ac:chgData name="Riedwaan Bassadien" userId="e13d7879c71a71d0" providerId="LiveId" clId="{10A920A3-67FD-48DD-A188-AC5DFC31C47C}" dt="2020-05-05T13:12:20.249" v="164" actId="338"/>
          <ac:spMkLst>
            <pc:docMk/>
            <pc:sldMk cId="186000270" sldId="261"/>
            <ac:spMk id="18" creationId="{816BB99F-C73E-4B06-B557-38FBE3A9C055}"/>
          </ac:spMkLst>
        </pc:spChg>
        <pc:spChg chg="mod">
          <ac:chgData name="Riedwaan Bassadien" userId="e13d7879c71a71d0" providerId="LiveId" clId="{10A920A3-67FD-48DD-A188-AC5DFC31C47C}" dt="2020-05-05T13:14:41.710" v="178" actId="338"/>
          <ac:spMkLst>
            <pc:docMk/>
            <pc:sldMk cId="186000270" sldId="261"/>
            <ac:spMk id="22" creationId="{0B94F510-98A5-4C42-B13A-62519A391804}"/>
          </ac:spMkLst>
        </pc:spChg>
        <pc:spChg chg="mod">
          <ac:chgData name="Riedwaan Bassadien" userId="e13d7879c71a71d0" providerId="LiveId" clId="{10A920A3-67FD-48DD-A188-AC5DFC31C47C}" dt="2020-05-05T13:14:41.710" v="178" actId="338"/>
          <ac:spMkLst>
            <pc:docMk/>
            <pc:sldMk cId="186000270" sldId="261"/>
            <ac:spMk id="23" creationId="{6F9C9D8F-6134-485A-8A65-90E65377522D}"/>
          </ac:spMkLst>
        </pc:spChg>
        <pc:spChg chg="mod">
          <ac:chgData name="Riedwaan Bassadien" userId="e13d7879c71a71d0" providerId="LiveId" clId="{10A920A3-67FD-48DD-A188-AC5DFC31C47C}" dt="2020-05-05T13:14:41.710" v="178" actId="338"/>
          <ac:spMkLst>
            <pc:docMk/>
            <pc:sldMk cId="186000270" sldId="261"/>
            <ac:spMk id="24" creationId="{AE5EBFB6-D53D-4DCF-AFFF-9C1566F9037F}"/>
          </ac:spMkLst>
        </pc:spChg>
        <pc:spChg chg="mod">
          <ac:chgData name="Riedwaan Bassadien" userId="e13d7879c71a71d0" providerId="LiveId" clId="{10A920A3-67FD-48DD-A188-AC5DFC31C47C}" dt="2020-05-05T13:14:41.710" v="178" actId="338"/>
          <ac:spMkLst>
            <pc:docMk/>
            <pc:sldMk cId="186000270" sldId="261"/>
            <ac:spMk id="25" creationId="{AF107605-175F-449F-A605-9B62951A19AC}"/>
          </ac:spMkLst>
        </pc:spChg>
        <pc:spChg chg="mod">
          <ac:chgData name="Riedwaan Bassadien" userId="e13d7879c71a71d0" providerId="LiveId" clId="{10A920A3-67FD-48DD-A188-AC5DFC31C47C}" dt="2020-05-05T13:14:41.710" v="178" actId="338"/>
          <ac:spMkLst>
            <pc:docMk/>
            <pc:sldMk cId="186000270" sldId="261"/>
            <ac:spMk id="26" creationId="{0B4F1975-D232-4E89-A13E-B6729048DA42}"/>
          </ac:spMkLst>
        </pc:spChg>
        <pc:spChg chg="mod">
          <ac:chgData name="Riedwaan Bassadien" userId="e13d7879c71a71d0" providerId="LiveId" clId="{10A920A3-67FD-48DD-A188-AC5DFC31C47C}" dt="2020-05-05T13:14:41.710" v="178" actId="338"/>
          <ac:spMkLst>
            <pc:docMk/>
            <pc:sldMk cId="186000270" sldId="261"/>
            <ac:spMk id="27" creationId="{51469D86-8A34-423F-98E6-3006388ACA42}"/>
          </ac:spMkLst>
        </pc:spChg>
        <pc:spChg chg="mod">
          <ac:chgData name="Riedwaan Bassadien" userId="e13d7879c71a71d0" providerId="LiveId" clId="{10A920A3-67FD-48DD-A188-AC5DFC31C47C}" dt="2020-05-05T13:14:41.710" v="178" actId="338"/>
          <ac:spMkLst>
            <pc:docMk/>
            <pc:sldMk cId="186000270" sldId="261"/>
            <ac:spMk id="28" creationId="{4BDCD21A-127D-47D0-BC10-1F030C9F52D6}"/>
          </ac:spMkLst>
        </pc:spChg>
        <pc:spChg chg="mod">
          <ac:chgData name="Riedwaan Bassadien" userId="e13d7879c71a71d0" providerId="LiveId" clId="{10A920A3-67FD-48DD-A188-AC5DFC31C47C}" dt="2020-05-05T13:14:41.710" v="178" actId="338"/>
          <ac:spMkLst>
            <pc:docMk/>
            <pc:sldMk cId="186000270" sldId="261"/>
            <ac:spMk id="29" creationId="{F749CDDC-55E7-4FE5-A70B-9E65A370DB1B}"/>
          </ac:spMkLst>
        </pc:spChg>
        <pc:spChg chg="add mod">
          <ac:chgData name="Riedwaan Bassadien" userId="e13d7879c71a71d0" providerId="LiveId" clId="{10A920A3-67FD-48DD-A188-AC5DFC31C47C}" dt="2020-05-05T13:26:22.798" v="336" actId="164"/>
          <ac:spMkLst>
            <pc:docMk/>
            <pc:sldMk cId="186000270" sldId="261"/>
            <ac:spMk id="34" creationId="{5E95BF29-0985-4B87-A442-66C983D661E4}"/>
          </ac:spMkLst>
        </pc:spChg>
        <pc:spChg chg="add del mod">
          <ac:chgData name="Riedwaan Bassadien" userId="e13d7879c71a71d0" providerId="LiveId" clId="{10A920A3-67FD-48DD-A188-AC5DFC31C47C}" dt="2020-05-05T13:20:14.218" v="221" actId="21"/>
          <ac:spMkLst>
            <pc:docMk/>
            <pc:sldMk cId="186000270" sldId="261"/>
            <ac:spMk id="36" creationId="{08766715-9DCE-457F-A800-5CE61618CA88}"/>
          </ac:spMkLst>
        </pc:spChg>
        <pc:spChg chg="add mod">
          <ac:chgData name="Riedwaan Bassadien" userId="e13d7879c71a71d0" providerId="LiveId" clId="{10A920A3-67FD-48DD-A188-AC5DFC31C47C}" dt="2020-05-05T13:22:36.654" v="289" actId="1076"/>
          <ac:spMkLst>
            <pc:docMk/>
            <pc:sldMk cId="186000270" sldId="261"/>
            <ac:spMk id="39" creationId="{A0950D6F-BB52-446B-9768-A08DA0D18207}"/>
          </ac:spMkLst>
        </pc:spChg>
        <pc:spChg chg="add mod">
          <ac:chgData name="Riedwaan Bassadien" userId="e13d7879c71a71d0" providerId="LiveId" clId="{10A920A3-67FD-48DD-A188-AC5DFC31C47C}" dt="2020-05-05T13:24:38.992" v="298" actId="164"/>
          <ac:spMkLst>
            <pc:docMk/>
            <pc:sldMk cId="186000270" sldId="261"/>
            <ac:spMk id="43" creationId="{426F3451-C1A5-4B5F-9C1A-E899D6A90D65}"/>
          </ac:spMkLst>
        </pc:spChg>
        <pc:spChg chg="mod">
          <ac:chgData name="Riedwaan Bassadien" userId="e13d7879c71a71d0" providerId="LiveId" clId="{10A920A3-67FD-48DD-A188-AC5DFC31C47C}" dt="2020-05-05T13:28:17.398" v="339" actId="208"/>
          <ac:spMkLst>
            <pc:docMk/>
            <pc:sldMk cId="186000270" sldId="261"/>
            <ac:spMk id="53" creationId="{1F7CC6C6-DB27-4073-89AE-88B36454EC26}"/>
          </ac:spMkLst>
        </pc:spChg>
        <pc:grpChg chg="mod">
          <ac:chgData name="Riedwaan Bassadien" userId="e13d7879c71a71d0" providerId="LiveId" clId="{10A920A3-67FD-48DD-A188-AC5DFC31C47C}" dt="2020-05-05T13:14:41.710" v="178" actId="338"/>
          <ac:grpSpMkLst>
            <pc:docMk/>
            <pc:sldMk cId="186000270" sldId="261"/>
            <ac:grpSpMk id="1" creationId="{00000000-0000-0000-0000-000000000000}"/>
          </ac:grpSpMkLst>
        </pc:grpChg>
        <pc:grpChg chg="mod">
          <ac:chgData name="Riedwaan Bassadien" userId="e13d7879c71a71d0" providerId="LiveId" clId="{10A920A3-67FD-48DD-A188-AC5DFC31C47C}" dt="2020-05-05T13:12:20.249" v="164" actId="338"/>
          <ac:grpSpMkLst>
            <pc:docMk/>
            <pc:sldMk cId="186000270" sldId="261"/>
            <ac:grpSpMk id="12" creationId="{59AF0481-F6F0-4C69-8651-88B1CF28347B}"/>
          </ac:grpSpMkLst>
        </pc:grpChg>
        <pc:grpChg chg="mod">
          <ac:chgData name="Riedwaan Bassadien" userId="e13d7879c71a71d0" providerId="LiveId" clId="{10A920A3-67FD-48DD-A188-AC5DFC31C47C}" dt="2020-05-05T13:14:41.710" v="178" actId="338"/>
          <ac:grpSpMkLst>
            <pc:docMk/>
            <pc:sldMk cId="186000270" sldId="261"/>
            <ac:grpSpMk id="21" creationId="{F373A5B0-F4C9-4094-B5E1-8FC52F82DA0E}"/>
          </ac:grpSpMkLst>
        </pc:grpChg>
        <pc:grpChg chg="add mod">
          <ac:chgData name="Riedwaan Bassadien" userId="e13d7879c71a71d0" providerId="LiveId" clId="{10A920A3-67FD-48DD-A188-AC5DFC31C47C}" dt="2020-05-05T13:24:53.353" v="303" actId="1076"/>
          <ac:grpSpMkLst>
            <pc:docMk/>
            <pc:sldMk cId="186000270" sldId="261"/>
            <ac:grpSpMk id="51" creationId="{24881FF4-DADD-4C5E-9576-19B7684DF12B}"/>
          </ac:grpSpMkLst>
        </pc:grpChg>
        <pc:grpChg chg="add mod">
          <ac:chgData name="Riedwaan Bassadien" userId="e13d7879c71a71d0" providerId="LiveId" clId="{10A920A3-67FD-48DD-A188-AC5DFC31C47C}" dt="2020-05-05T13:26:22.798" v="336" actId="164"/>
          <ac:grpSpMkLst>
            <pc:docMk/>
            <pc:sldMk cId="186000270" sldId="261"/>
            <ac:grpSpMk id="52" creationId="{0E01446D-6C84-47CC-9267-CCE3B5A0A942}"/>
          </ac:grpSpMkLst>
        </pc:grpChg>
        <pc:picChg chg="add mod">
          <ac:chgData name="Riedwaan Bassadien" userId="e13d7879c71a71d0" providerId="LiveId" clId="{10A920A3-67FD-48DD-A188-AC5DFC31C47C}" dt="2020-05-05T13:26:22.798" v="336" actId="164"/>
          <ac:picMkLst>
            <pc:docMk/>
            <pc:sldMk cId="186000270" sldId="261"/>
            <ac:picMk id="3" creationId="{58211B24-EB61-4FDD-84AC-3AF22993B5BA}"/>
          </ac:picMkLst>
        </pc:picChg>
        <pc:picChg chg="add del mod">
          <ac:chgData name="Riedwaan Bassadien" userId="e13d7879c71a71d0" providerId="LiveId" clId="{10A920A3-67FD-48DD-A188-AC5DFC31C47C}" dt="2020-05-05T13:08:13.384" v="149" actId="27803"/>
          <ac:picMkLst>
            <pc:docMk/>
            <pc:sldMk cId="186000270" sldId="261"/>
            <ac:picMk id="5" creationId="{2C1575B9-C29F-4C2D-B5A5-0DDB5D2757BF}"/>
          </ac:picMkLst>
        </pc:picChg>
        <pc:picChg chg="add del mod">
          <ac:chgData name="Riedwaan Bassadien" userId="e13d7879c71a71d0" providerId="LiveId" clId="{10A920A3-67FD-48DD-A188-AC5DFC31C47C}" dt="2020-05-05T13:09:04.107" v="153" actId="478"/>
          <ac:picMkLst>
            <pc:docMk/>
            <pc:sldMk cId="186000270" sldId="261"/>
            <ac:picMk id="8" creationId="{63291A8A-7B1D-4514-A676-A4D4C7FDF993}"/>
          </ac:picMkLst>
        </pc:picChg>
        <pc:picChg chg="add del mod">
          <ac:chgData name="Riedwaan Bassadien" userId="e13d7879c71a71d0" providerId="LiveId" clId="{10A920A3-67FD-48DD-A188-AC5DFC31C47C}" dt="2020-05-05T13:12:55.118" v="168" actId="478"/>
          <ac:picMkLst>
            <pc:docMk/>
            <pc:sldMk cId="186000270" sldId="261"/>
            <ac:picMk id="9" creationId="{9BD29219-2EFB-4DB8-91A6-064A5611412E}"/>
          </ac:picMkLst>
        </pc:picChg>
        <pc:picChg chg="add del mod">
          <ac:chgData name="Riedwaan Bassadien" userId="e13d7879c71a71d0" providerId="LiveId" clId="{10A920A3-67FD-48DD-A188-AC5DFC31C47C}" dt="2020-05-05T13:14:31.332" v="173" actId="478"/>
          <ac:picMkLst>
            <pc:docMk/>
            <pc:sldMk cId="186000270" sldId="261"/>
            <ac:picMk id="10" creationId="{4F79D490-8934-434C-95A3-3517183A64FD}"/>
          </ac:picMkLst>
        </pc:picChg>
        <pc:picChg chg="add del mod">
          <ac:chgData name="Riedwaan Bassadien" userId="e13d7879c71a71d0" providerId="LiveId" clId="{10A920A3-67FD-48DD-A188-AC5DFC31C47C}" dt="2020-05-05T13:14:31.332" v="173" actId="478"/>
          <ac:picMkLst>
            <pc:docMk/>
            <pc:sldMk cId="186000270" sldId="261"/>
            <ac:picMk id="19" creationId="{C0240363-002E-4A30-8732-B0E054BEADA8}"/>
          </ac:picMkLst>
        </pc:picChg>
        <pc:picChg chg="add del mod">
          <ac:chgData name="Riedwaan Bassadien" userId="e13d7879c71a71d0" providerId="LiveId" clId="{10A920A3-67FD-48DD-A188-AC5DFC31C47C}" dt="2020-05-05T13:14:45.866" v="181"/>
          <ac:picMkLst>
            <pc:docMk/>
            <pc:sldMk cId="186000270" sldId="261"/>
            <ac:picMk id="20" creationId="{52FD92C8-06DB-4CED-923A-C634E5796E05}"/>
          </ac:picMkLst>
        </pc:picChg>
        <pc:picChg chg="add mod">
          <ac:chgData name="Riedwaan Bassadien" userId="e13d7879c71a71d0" providerId="LiveId" clId="{10A920A3-67FD-48DD-A188-AC5DFC31C47C}" dt="2020-05-05T13:23:27.021" v="291" actId="1076"/>
          <ac:picMkLst>
            <pc:docMk/>
            <pc:sldMk cId="186000270" sldId="261"/>
            <ac:picMk id="30" creationId="{0D36D6A0-74A0-4460-80BC-C5EFC5C09CAE}"/>
          </ac:picMkLst>
        </pc:picChg>
        <pc:picChg chg="add mod">
          <ac:chgData name="Riedwaan Bassadien" userId="e13d7879c71a71d0" providerId="LiveId" clId="{10A920A3-67FD-48DD-A188-AC5DFC31C47C}" dt="2020-05-05T13:23:27.021" v="291" actId="1076"/>
          <ac:picMkLst>
            <pc:docMk/>
            <pc:sldMk cId="186000270" sldId="261"/>
            <ac:picMk id="31" creationId="{DB5E3A9A-59E5-4925-9751-0CD2C26AC90A}"/>
          </ac:picMkLst>
        </pc:picChg>
        <pc:picChg chg="add mod">
          <ac:chgData name="Riedwaan Bassadien" userId="e13d7879c71a71d0" providerId="LiveId" clId="{10A920A3-67FD-48DD-A188-AC5DFC31C47C}" dt="2020-05-05T13:31:49.238" v="355" actId="1076"/>
          <ac:picMkLst>
            <pc:docMk/>
            <pc:sldMk cId="186000270" sldId="261"/>
            <ac:picMk id="33" creationId="{13A3AAA1-5683-49BC-89C1-985C74C67642}"/>
          </ac:picMkLst>
        </pc:picChg>
        <pc:picChg chg="add mod">
          <ac:chgData name="Riedwaan Bassadien" userId="e13d7879c71a71d0" providerId="LiveId" clId="{10A920A3-67FD-48DD-A188-AC5DFC31C47C}" dt="2020-05-05T13:22:29.568" v="288" actId="1076"/>
          <ac:picMkLst>
            <pc:docMk/>
            <pc:sldMk cId="186000270" sldId="261"/>
            <ac:picMk id="38" creationId="{A95339A4-386D-41AA-B809-69AE526260A4}"/>
          </ac:picMkLst>
        </pc:picChg>
        <pc:picChg chg="add mod">
          <ac:chgData name="Riedwaan Bassadien" userId="e13d7879c71a71d0" providerId="LiveId" clId="{10A920A3-67FD-48DD-A188-AC5DFC31C47C}" dt="2020-05-05T13:24:38.992" v="298" actId="164"/>
          <ac:picMkLst>
            <pc:docMk/>
            <pc:sldMk cId="186000270" sldId="261"/>
            <ac:picMk id="41" creationId="{7536C5BC-0AC4-4A25-88FB-8F50D7D10B11}"/>
          </ac:picMkLst>
        </pc:picChg>
        <pc:picChg chg="add mod">
          <ac:chgData name="Riedwaan Bassadien" userId="e13d7879c71a71d0" providerId="LiveId" clId="{10A920A3-67FD-48DD-A188-AC5DFC31C47C}" dt="2020-05-05T13:23:38.922" v="295" actId="1076"/>
          <ac:picMkLst>
            <pc:docMk/>
            <pc:sldMk cId="186000270" sldId="261"/>
            <ac:picMk id="44" creationId="{0699CD7A-5701-4633-B8A6-A540F9526691}"/>
          </ac:picMkLst>
        </pc:picChg>
        <pc:picChg chg="add del mod">
          <ac:chgData name="Riedwaan Bassadien" userId="e13d7879c71a71d0" providerId="LiveId" clId="{10A920A3-67FD-48DD-A188-AC5DFC31C47C}" dt="2020-05-05T13:27:43.806" v="337" actId="27803"/>
          <ac:picMkLst>
            <pc:docMk/>
            <pc:sldMk cId="186000270" sldId="261"/>
            <ac:picMk id="46" creationId="{1F7CC6C6-DB27-4073-89AE-88B36454EC26}"/>
          </ac:picMkLst>
        </pc:picChg>
        <pc:picChg chg="add del mod">
          <ac:chgData name="Riedwaan Bassadien" userId="e13d7879c71a71d0" providerId="LiveId" clId="{10A920A3-67FD-48DD-A188-AC5DFC31C47C}" dt="2020-05-05T13:28:34.696" v="341" actId="478"/>
          <ac:picMkLst>
            <pc:docMk/>
            <pc:sldMk cId="186000270" sldId="261"/>
            <ac:picMk id="48" creationId="{4163CD57-2910-4E1B-821F-25BC3D03CECC}"/>
          </ac:picMkLst>
        </pc:picChg>
        <pc:picChg chg="add mod">
          <ac:chgData name="Riedwaan Bassadien" userId="e13d7879c71a71d0" providerId="LiveId" clId="{10A920A3-67FD-48DD-A188-AC5DFC31C47C}" dt="2020-05-05T13:25:40.783" v="319" actId="1076"/>
          <ac:picMkLst>
            <pc:docMk/>
            <pc:sldMk cId="186000270" sldId="261"/>
            <ac:picMk id="50" creationId="{AAD228E9-A35A-4E63-A12E-22C3BDFC4A31}"/>
          </ac:picMkLst>
        </pc:picChg>
      </pc:sldChg>
      <pc:sldChg chg="addSp delSp modSp new del mod chgLayout">
        <pc:chgData name="Riedwaan Bassadien" userId="e13d7879c71a71d0" providerId="LiveId" clId="{10A920A3-67FD-48DD-A188-AC5DFC31C47C}" dt="2020-05-07T16:00:45.516" v="624" actId="47"/>
        <pc:sldMkLst>
          <pc:docMk/>
          <pc:sldMk cId="63552062" sldId="262"/>
        </pc:sldMkLst>
        <pc:spChg chg="mod ord">
          <ac:chgData name="Riedwaan Bassadien" userId="e13d7879c71a71d0" providerId="LiveId" clId="{10A920A3-67FD-48DD-A188-AC5DFC31C47C}" dt="2020-05-07T12:53:08.375" v="462" actId="700"/>
          <ac:spMkLst>
            <pc:docMk/>
            <pc:sldMk cId="63552062" sldId="262"/>
            <ac:spMk id="2" creationId="{D37164B6-6C1B-4A5E-87F1-885D055E00D4}"/>
          </ac:spMkLst>
        </pc:spChg>
        <pc:spChg chg="del">
          <ac:chgData name="Riedwaan Bassadien" userId="e13d7879c71a71d0" providerId="LiveId" clId="{10A920A3-67FD-48DD-A188-AC5DFC31C47C}" dt="2020-05-05T13:35:22.404" v="366" actId="478"/>
          <ac:spMkLst>
            <pc:docMk/>
            <pc:sldMk cId="63552062" sldId="262"/>
            <ac:spMk id="3" creationId="{9259F339-B801-4A86-8A04-E850DF9112B2}"/>
          </ac:spMkLst>
        </pc:spChg>
        <pc:spChg chg="add mod ord">
          <ac:chgData name="Riedwaan Bassadien" userId="e13d7879c71a71d0" providerId="LiveId" clId="{10A920A3-67FD-48DD-A188-AC5DFC31C47C}" dt="2020-05-07T12:53:34.441" v="538" actId="20577"/>
          <ac:spMkLst>
            <pc:docMk/>
            <pc:sldMk cId="63552062" sldId="262"/>
            <ac:spMk id="3" creationId="{AB0BB8A1-63CE-4BA8-9205-21512F4025C4}"/>
          </ac:spMkLst>
        </pc:spChg>
      </pc:sldChg>
      <pc:sldChg chg="addSp delSp modSp new mod setBg modNotesTx">
        <pc:chgData name="Riedwaan Bassadien" userId="e13d7879c71a71d0" providerId="LiveId" clId="{10A920A3-67FD-48DD-A188-AC5DFC31C47C}" dt="2020-05-07T17:36:26.826" v="684" actId="1076"/>
        <pc:sldMkLst>
          <pc:docMk/>
          <pc:sldMk cId="528285059" sldId="263"/>
        </pc:sldMkLst>
        <pc:spChg chg="mod">
          <ac:chgData name="Riedwaan Bassadien" userId="e13d7879c71a71d0" providerId="LiveId" clId="{10A920A3-67FD-48DD-A188-AC5DFC31C47C}" dt="2020-05-07T17:36:03.379" v="682" actId="26606"/>
          <ac:spMkLst>
            <pc:docMk/>
            <pc:sldMk cId="528285059" sldId="263"/>
            <ac:spMk id="2" creationId="{3B4E8265-351A-46B9-8FE1-1CC380B8DF5F}"/>
          </ac:spMkLst>
        </pc:spChg>
        <pc:spChg chg="add del">
          <ac:chgData name="Riedwaan Bassadien" userId="e13d7879c71a71d0" providerId="LiveId" clId="{10A920A3-67FD-48DD-A188-AC5DFC31C47C}" dt="2020-05-07T12:58:07.596" v="541" actId="478"/>
          <ac:spMkLst>
            <pc:docMk/>
            <pc:sldMk cId="528285059" sldId="263"/>
            <ac:spMk id="3" creationId="{1C0C1EE1-59D2-4D1E-9CD1-27853E213F8E}"/>
          </ac:spMkLst>
        </pc:spChg>
        <pc:spChg chg="add">
          <ac:chgData name="Riedwaan Bassadien" userId="e13d7879c71a71d0" providerId="LiveId" clId="{10A920A3-67FD-48DD-A188-AC5DFC31C47C}" dt="2020-05-07T17:36:03.379" v="682" actId="26606"/>
          <ac:spMkLst>
            <pc:docMk/>
            <pc:sldMk cId="528285059" sldId="263"/>
            <ac:spMk id="10" creationId="{A4AC5506-6312-4701-8D3C-40187889A947}"/>
          </ac:spMkLst>
        </pc:spChg>
        <pc:picChg chg="add del mod">
          <ac:chgData name="Riedwaan Bassadien" userId="e13d7879c71a71d0" providerId="LiveId" clId="{10A920A3-67FD-48DD-A188-AC5DFC31C47C}" dt="2020-05-07T17:34:41.536" v="660" actId="478"/>
          <ac:picMkLst>
            <pc:docMk/>
            <pc:sldMk cId="528285059" sldId="263"/>
            <ac:picMk id="4" creationId="{49A7AED2-A4F2-4311-9A44-F90C329CE22B}"/>
          </ac:picMkLst>
        </pc:picChg>
        <pc:picChg chg="add mod">
          <ac:chgData name="Riedwaan Bassadien" userId="e13d7879c71a71d0" providerId="LiveId" clId="{10A920A3-67FD-48DD-A188-AC5DFC31C47C}" dt="2020-05-07T17:36:26.826" v="684" actId="1076"/>
          <ac:picMkLst>
            <pc:docMk/>
            <pc:sldMk cId="528285059" sldId="263"/>
            <ac:picMk id="5" creationId="{72F53B3D-B665-449C-974B-637A04F85E6E}"/>
          </ac:picMkLst>
        </pc:picChg>
      </pc:sldChg>
      <pc:sldChg chg="addSp modSp new mod ord modAnim">
        <pc:chgData name="Riedwaan Bassadien" userId="e13d7879c71a71d0" providerId="LiveId" clId="{10A920A3-67FD-48DD-A188-AC5DFC31C47C}" dt="2020-05-08T11:03:09.154" v="1665" actId="1076"/>
        <pc:sldMkLst>
          <pc:docMk/>
          <pc:sldMk cId="179534779" sldId="264"/>
        </pc:sldMkLst>
        <pc:spChg chg="mod">
          <ac:chgData name="Riedwaan Bassadien" userId="e13d7879c71a71d0" providerId="LiveId" clId="{10A920A3-67FD-48DD-A188-AC5DFC31C47C}" dt="2020-05-07T15:56:31.137" v="575" actId="20577"/>
          <ac:spMkLst>
            <pc:docMk/>
            <pc:sldMk cId="179534779" sldId="264"/>
            <ac:spMk id="2" creationId="{60BC0415-8CBF-4CF0-AA01-75D9A27D15B8}"/>
          </ac:spMkLst>
        </pc:spChg>
        <pc:spChg chg="add mod">
          <ac:chgData name="Riedwaan Bassadien" userId="e13d7879c71a71d0" providerId="LiveId" clId="{10A920A3-67FD-48DD-A188-AC5DFC31C47C}" dt="2020-05-08T11:03:01.910" v="1663" actId="1076"/>
          <ac:spMkLst>
            <pc:docMk/>
            <pc:sldMk cId="179534779" sldId="264"/>
            <ac:spMk id="5" creationId="{8592AB2E-7DB0-4FF8-B541-20C32561135C}"/>
          </ac:spMkLst>
        </pc:spChg>
        <pc:spChg chg="add mod">
          <ac:chgData name="Riedwaan Bassadien" userId="e13d7879c71a71d0" providerId="LiveId" clId="{10A920A3-67FD-48DD-A188-AC5DFC31C47C}" dt="2020-05-08T11:03:01.910" v="1663" actId="1076"/>
          <ac:spMkLst>
            <pc:docMk/>
            <pc:sldMk cId="179534779" sldId="264"/>
            <ac:spMk id="7" creationId="{31A69DB4-6184-41CC-9E71-2DD368EC615B}"/>
          </ac:spMkLst>
        </pc:spChg>
        <pc:spChg chg="add mod">
          <ac:chgData name="Riedwaan Bassadien" userId="e13d7879c71a71d0" providerId="LiveId" clId="{10A920A3-67FD-48DD-A188-AC5DFC31C47C}" dt="2020-05-08T11:03:01.910" v="1663" actId="1076"/>
          <ac:spMkLst>
            <pc:docMk/>
            <pc:sldMk cId="179534779" sldId="264"/>
            <ac:spMk id="9" creationId="{55DC940D-1B55-43D6-8A99-6D78EAA45A61}"/>
          </ac:spMkLst>
        </pc:spChg>
        <pc:graphicFrameChg chg="add mod modGraphic">
          <ac:chgData name="Riedwaan Bassadien" userId="e13d7879c71a71d0" providerId="LiveId" clId="{10A920A3-67FD-48DD-A188-AC5DFC31C47C}" dt="2020-05-08T11:03:09.154" v="1665" actId="1076"/>
          <ac:graphicFrameMkLst>
            <pc:docMk/>
            <pc:sldMk cId="179534779" sldId="264"/>
            <ac:graphicFrameMk id="10" creationId="{5AC0068F-D18E-4C69-AC9C-6865F6ACAA51}"/>
          </ac:graphicFrameMkLst>
        </pc:graphicFrameChg>
        <pc:picChg chg="add mod">
          <ac:chgData name="Riedwaan Bassadien" userId="e13d7879c71a71d0" providerId="LiveId" clId="{10A920A3-67FD-48DD-A188-AC5DFC31C47C}" dt="2020-05-08T11:03:01.910" v="1663" actId="1076"/>
          <ac:picMkLst>
            <pc:docMk/>
            <pc:sldMk cId="179534779" sldId="264"/>
            <ac:picMk id="3" creationId="{05C891F0-459A-4CBB-9B22-98C45F43CF96}"/>
          </ac:picMkLst>
        </pc:picChg>
      </pc:sldChg>
      <pc:sldChg chg="new del">
        <pc:chgData name="Riedwaan Bassadien" userId="e13d7879c71a71d0" providerId="LiveId" clId="{10A920A3-67FD-48DD-A188-AC5DFC31C47C}" dt="2020-05-07T17:35:47.998" v="680" actId="47"/>
        <pc:sldMkLst>
          <pc:docMk/>
          <pc:sldMk cId="655214720" sldId="265"/>
        </pc:sldMkLst>
      </pc:sldChg>
      <pc:sldChg chg="addSp modSp add mod setBg">
        <pc:chgData name="Riedwaan Bassadien" userId="e13d7879c71a71d0" providerId="LiveId" clId="{10A920A3-67FD-48DD-A188-AC5DFC31C47C}" dt="2020-05-07T17:35:54.503" v="681" actId="26606"/>
        <pc:sldMkLst>
          <pc:docMk/>
          <pc:sldMk cId="2194407508" sldId="266"/>
        </pc:sldMkLst>
        <pc:spChg chg="mod">
          <ac:chgData name="Riedwaan Bassadien" userId="e13d7879c71a71d0" providerId="LiveId" clId="{10A920A3-67FD-48DD-A188-AC5DFC31C47C}" dt="2020-05-07T17:35:54.503" v="681" actId="26606"/>
          <ac:spMkLst>
            <pc:docMk/>
            <pc:sldMk cId="2194407508" sldId="266"/>
            <ac:spMk id="2" creationId="{36B57DD7-AE70-41FF-AB4C-E91177398815}"/>
          </ac:spMkLst>
        </pc:spChg>
        <pc:spChg chg="add">
          <ac:chgData name="Riedwaan Bassadien" userId="e13d7879c71a71d0" providerId="LiveId" clId="{10A920A3-67FD-48DD-A188-AC5DFC31C47C}" dt="2020-05-07T17:35:54.503" v="681" actId="26606"/>
          <ac:spMkLst>
            <pc:docMk/>
            <pc:sldMk cId="2194407508" sldId="266"/>
            <ac:spMk id="71" creationId="{A4AC5506-6312-4701-8D3C-40187889A947}"/>
          </ac:spMkLst>
        </pc:spChg>
        <pc:picChg chg="mod">
          <ac:chgData name="Riedwaan Bassadien" userId="e13d7879c71a71d0" providerId="LiveId" clId="{10A920A3-67FD-48DD-A188-AC5DFC31C47C}" dt="2020-05-07T17:35:54.503" v="681" actId="26606"/>
          <ac:picMkLst>
            <pc:docMk/>
            <pc:sldMk cId="2194407508" sldId="266"/>
            <ac:picMk id="9218" creationId="{A45357EE-C106-4FAF-82BC-44F15B482011}"/>
          </ac:picMkLst>
        </pc:picChg>
      </pc:sldChg>
      <pc:sldChg chg="addSp delSp modSp new mod">
        <pc:chgData name="Riedwaan Bassadien" userId="e13d7879c71a71d0" providerId="LiveId" clId="{10A920A3-67FD-48DD-A188-AC5DFC31C47C}" dt="2020-05-07T18:24:32.409" v="1137" actId="1038"/>
        <pc:sldMkLst>
          <pc:docMk/>
          <pc:sldMk cId="2507633953" sldId="267"/>
        </pc:sldMkLst>
        <pc:spChg chg="mod">
          <ac:chgData name="Riedwaan Bassadien" userId="e13d7879c71a71d0" providerId="LiveId" clId="{10A920A3-67FD-48DD-A188-AC5DFC31C47C}" dt="2020-05-07T18:18:39.335" v="952" actId="20577"/>
          <ac:spMkLst>
            <pc:docMk/>
            <pc:sldMk cId="2507633953" sldId="267"/>
            <ac:spMk id="2" creationId="{C4F78510-3AC4-4992-8ED2-ED0F9127942F}"/>
          </ac:spMkLst>
        </pc:spChg>
        <pc:spChg chg="add mod">
          <ac:chgData name="Riedwaan Bassadien" userId="e13d7879c71a71d0" providerId="LiveId" clId="{10A920A3-67FD-48DD-A188-AC5DFC31C47C}" dt="2020-05-07T18:16:10.651" v="933" actId="1076"/>
          <ac:spMkLst>
            <pc:docMk/>
            <pc:sldMk cId="2507633953" sldId="267"/>
            <ac:spMk id="3" creationId="{774EFAC9-1D46-4AAB-A1BB-F85F95125719}"/>
          </ac:spMkLst>
        </pc:spChg>
        <pc:spChg chg="add mod">
          <ac:chgData name="Riedwaan Bassadien" userId="e13d7879c71a71d0" providerId="LiveId" clId="{10A920A3-67FD-48DD-A188-AC5DFC31C47C}" dt="2020-05-07T18:16:10.651" v="933" actId="1076"/>
          <ac:spMkLst>
            <pc:docMk/>
            <pc:sldMk cId="2507633953" sldId="267"/>
            <ac:spMk id="5" creationId="{4DD7213A-E122-47A7-8FEA-81678AD58013}"/>
          </ac:spMkLst>
        </pc:spChg>
        <pc:spChg chg="add mod">
          <ac:chgData name="Riedwaan Bassadien" userId="e13d7879c71a71d0" providerId="LiveId" clId="{10A920A3-67FD-48DD-A188-AC5DFC31C47C}" dt="2020-05-07T18:16:10.651" v="933" actId="1076"/>
          <ac:spMkLst>
            <pc:docMk/>
            <pc:sldMk cId="2507633953" sldId="267"/>
            <ac:spMk id="7" creationId="{5C6FB54A-5A3F-4F1A-AF02-4351A8C38DDF}"/>
          </ac:spMkLst>
        </pc:spChg>
        <pc:spChg chg="add mod">
          <ac:chgData name="Riedwaan Bassadien" userId="e13d7879c71a71d0" providerId="LiveId" clId="{10A920A3-67FD-48DD-A188-AC5DFC31C47C}" dt="2020-05-07T18:16:10.651" v="933" actId="1076"/>
          <ac:spMkLst>
            <pc:docMk/>
            <pc:sldMk cId="2507633953" sldId="267"/>
            <ac:spMk id="9" creationId="{23211D42-F7CD-43CB-90C9-A548E3EC95B2}"/>
          </ac:spMkLst>
        </pc:spChg>
        <pc:spChg chg="add mod">
          <ac:chgData name="Riedwaan Bassadien" userId="e13d7879c71a71d0" providerId="LiveId" clId="{10A920A3-67FD-48DD-A188-AC5DFC31C47C}" dt="2020-05-07T18:16:10.651" v="933" actId="1076"/>
          <ac:spMkLst>
            <pc:docMk/>
            <pc:sldMk cId="2507633953" sldId="267"/>
            <ac:spMk id="11" creationId="{AD33DCE0-B898-4B95-BE95-5F70B92B82CA}"/>
          </ac:spMkLst>
        </pc:spChg>
        <pc:spChg chg="add mod">
          <ac:chgData name="Riedwaan Bassadien" userId="e13d7879c71a71d0" providerId="LiveId" clId="{10A920A3-67FD-48DD-A188-AC5DFC31C47C}" dt="2020-05-07T18:18:22.860" v="943" actId="20577"/>
          <ac:spMkLst>
            <pc:docMk/>
            <pc:sldMk cId="2507633953" sldId="267"/>
            <ac:spMk id="13" creationId="{E97ACD22-AAC1-4505-A19D-88C68B615A26}"/>
          </ac:spMkLst>
        </pc:spChg>
        <pc:spChg chg="add mod">
          <ac:chgData name="Riedwaan Bassadien" userId="e13d7879c71a71d0" providerId="LiveId" clId="{10A920A3-67FD-48DD-A188-AC5DFC31C47C}" dt="2020-05-07T18:16:10.651" v="933" actId="1076"/>
          <ac:spMkLst>
            <pc:docMk/>
            <pc:sldMk cId="2507633953" sldId="267"/>
            <ac:spMk id="15" creationId="{3C3C02B5-0895-43ED-99BE-59C8C896D928}"/>
          </ac:spMkLst>
        </pc:spChg>
        <pc:spChg chg="add del">
          <ac:chgData name="Riedwaan Bassadien" userId="e13d7879c71a71d0" providerId="LiveId" clId="{10A920A3-67FD-48DD-A188-AC5DFC31C47C}" dt="2020-05-07T18:21:37.070" v="954" actId="478"/>
          <ac:spMkLst>
            <pc:docMk/>
            <pc:sldMk cId="2507633953" sldId="267"/>
            <ac:spMk id="42" creationId="{210E9DE3-92D1-4C9C-B4E2-4317C9E0F9BF}"/>
          </ac:spMkLst>
        </pc:spChg>
        <pc:spChg chg="add mod">
          <ac:chgData name="Riedwaan Bassadien" userId="e13d7879c71a71d0" providerId="LiveId" clId="{10A920A3-67FD-48DD-A188-AC5DFC31C47C}" dt="2020-05-07T18:22:07.676" v="961" actId="693"/>
          <ac:spMkLst>
            <pc:docMk/>
            <pc:sldMk cId="2507633953" sldId="267"/>
            <ac:spMk id="43" creationId="{71E44333-68EF-4948-9AAA-35AA80B52665}"/>
          </ac:spMkLst>
        </pc:spChg>
        <pc:spChg chg="add mod">
          <ac:chgData name="Riedwaan Bassadien" userId="e13d7879c71a71d0" providerId="LiveId" clId="{10A920A3-67FD-48DD-A188-AC5DFC31C47C}" dt="2020-05-07T18:24:32.409" v="1137" actId="1038"/>
          <ac:spMkLst>
            <pc:docMk/>
            <pc:sldMk cId="2507633953" sldId="267"/>
            <ac:spMk id="44" creationId="{039236A7-A2F1-4AEA-8584-1015A793F782}"/>
          </ac:spMkLst>
        </pc:spChg>
        <pc:spChg chg="add mod">
          <ac:chgData name="Riedwaan Bassadien" userId="e13d7879c71a71d0" providerId="LiveId" clId="{10A920A3-67FD-48DD-A188-AC5DFC31C47C}" dt="2020-05-07T18:23:16.475" v="1009" actId="14100"/>
          <ac:spMkLst>
            <pc:docMk/>
            <pc:sldMk cId="2507633953" sldId="267"/>
            <ac:spMk id="46" creationId="{87A01A32-5ECF-4658-804D-D983F30DE9E7}"/>
          </ac:spMkLst>
        </pc:spChg>
        <pc:spChg chg="add mod">
          <ac:chgData name="Riedwaan Bassadien" userId="e13d7879c71a71d0" providerId="LiveId" clId="{10A920A3-67FD-48DD-A188-AC5DFC31C47C}" dt="2020-05-07T18:24:27.109" v="1132" actId="1038"/>
          <ac:spMkLst>
            <pc:docMk/>
            <pc:sldMk cId="2507633953" sldId="267"/>
            <ac:spMk id="48" creationId="{9D03CEBE-AA94-4E83-88B9-30A8488F99A0}"/>
          </ac:spMkLst>
        </pc:spChg>
        <pc:cxnChg chg="add mod">
          <ac:chgData name="Riedwaan Bassadien" userId="e13d7879c71a71d0" providerId="LiveId" clId="{10A920A3-67FD-48DD-A188-AC5DFC31C47C}" dt="2020-05-07T18:16:10.651" v="933" actId="1076"/>
          <ac:cxnSpMkLst>
            <pc:docMk/>
            <pc:sldMk cId="2507633953" sldId="267"/>
            <ac:cxnSpMk id="17" creationId="{3731ABB9-099D-49E9-ACC7-945605691CB3}"/>
          </ac:cxnSpMkLst>
        </pc:cxnChg>
        <pc:cxnChg chg="add mod">
          <ac:chgData name="Riedwaan Bassadien" userId="e13d7879c71a71d0" providerId="LiveId" clId="{10A920A3-67FD-48DD-A188-AC5DFC31C47C}" dt="2020-05-07T18:16:10.651" v="933" actId="1076"/>
          <ac:cxnSpMkLst>
            <pc:docMk/>
            <pc:sldMk cId="2507633953" sldId="267"/>
            <ac:cxnSpMk id="19" creationId="{B09EEF68-232D-4768-B1CB-BF165C1C1B54}"/>
          </ac:cxnSpMkLst>
        </pc:cxnChg>
        <pc:cxnChg chg="add del mod">
          <ac:chgData name="Riedwaan Bassadien" userId="e13d7879c71a71d0" providerId="LiveId" clId="{10A920A3-67FD-48DD-A188-AC5DFC31C47C}" dt="2020-05-07T18:16:26.099" v="938" actId="478"/>
          <ac:cxnSpMkLst>
            <pc:docMk/>
            <pc:sldMk cId="2507633953" sldId="267"/>
            <ac:cxnSpMk id="23" creationId="{2A3DB4B8-1EE2-44A4-8121-34C5F367556D}"/>
          </ac:cxnSpMkLst>
        </pc:cxnChg>
        <pc:cxnChg chg="add mod">
          <ac:chgData name="Riedwaan Bassadien" userId="e13d7879c71a71d0" providerId="LiveId" clId="{10A920A3-67FD-48DD-A188-AC5DFC31C47C}" dt="2020-05-07T18:16:10.651" v="933" actId="1076"/>
          <ac:cxnSpMkLst>
            <pc:docMk/>
            <pc:sldMk cId="2507633953" sldId="267"/>
            <ac:cxnSpMk id="27" creationId="{1A215D39-CB61-4766-92AF-F018930A5577}"/>
          </ac:cxnSpMkLst>
        </pc:cxnChg>
        <pc:cxnChg chg="add mod">
          <ac:chgData name="Riedwaan Bassadien" userId="e13d7879c71a71d0" providerId="LiveId" clId="{10A920A3-67FD-48DD-A188-AC5DFC31C47C}" dt="2020-05-07T18:16:10.651" v="933" actId="1076"/>
          <ac:cxnSpMkLst>
            <pc:docMk/>
            <pc:sldMk cId="2507633953" sldId="267"/>
            <ac:cxnSpMk id="29" creationId="{B49409EE-9872-4A92-90A8-DCEF1E751B44}"/>
          </ac:cxnSpMkLst>
        </pc:cxnChg>
        <pc:cxnChg chg="add mod">
          <ac:chgData name="Riedwaan Bassadien" userId="e13d7879c71a71d0" providerId="LiveId" clId="{10A920A3-67FD-48DD-A188-AC5DFC31C47C}" dt="2020-05-07T18:16:10.651" v="933" actId="1076"/>
          <ac:cxnSpMkLst>
            <pc:docMk/>
            <pc:sldMk cId="2507633953" sldId="267"/>
            <ac:cxnSpMk id="35" creationId="{773CEA31-1ABE-43AA-B535-2E2CD4EBB16E}"/>
          </ac:cxnSpMkLst>
        </pc:cxnChg>
        <pc:cxnChg chg="add mod">
          <ac:chgData name="Riedwaan Bassadien" userId="e13d7879c71a71d0" providerId="LiveId" clId="{10A920A3-67FD-48DD-A188-AC5DFC31C47C}" dt="2020-05-07T18:16:34.780" v="942" actId="14100"/>
          <ac:cxnSpMkLst>
            <pc:docMk/>
            <pc:sldMk cId="2507633953" sldId="267"/>
            <ac:cxnSpMk id="39" creationId="{8BC7A30C-D557-4ED9-B248-7AA19DE339A9}"/>
          </ac:cxnSpMkLst>
        </pc:cxnChg>
      </pc:sldChg>
      <pc:sldChg chg="addSp delSp modSp add mod modAnim">
        <pc:chgData name="Riedwaan Bassadien" userId="e13d7879c71a71d0" providerId="LiveId" clId="{10A920A3-67FD-48DD-A188-AC5DFC31C47C}" dt="2020-05-08T11:15:04.985" v="1720" actId="20577"/>
        <pc:sldMkLst>
          <pc:docMk/>
          <pc:sldMk cId="3438738744" sldId="268"/>
        </pc:sldMkLst>
        <pc:spChg chg="mod">
          <ac:chgData name="Riedwaan Bassadien" userId="e13d7879c71a71d0" providerId="LiveId" clId="{10A920A3-67FD-48DD-A188-AC5DFC31C47C}" dt="2020-05-07T20:51:49.013" v="1595" actId="20577"/>
          <ac:spMkLst>
            <pc:docMk/>
            <pc:sldMk cId="3438738744" sldId="268"/>
            <ac:spMk id="2" creationId="{C4F78510-3AC4-4992-8ED2-ED0F9127942F}"/>
          </ac:spMkLst>
        </pc:spChg>
        <pc:spChg chg="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3" creationId="{774EFAC9-1D46-4AAB-A1BB-F85F95125719}"/>
          </ac:spMkLst>
        </pc:spChg>
        <pc:spChg chg="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5" creationId="{4DD7213A-E122-47A7-8FEA-81678AD58013}"/>
          </ac:spMkLst>
        </pc:spChg>
        <pc:spChg chg="add 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6" creationId="{99C8F190-1A98-4922-80C7-AF16BCC24E8B}"/>
          </ac:spMkLst>
        </pc:spChg>
        <pc:spChg chg="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7" creationId="{5C6FB54A-5A3F-4F1A-AF02-4351A8C38DDF}"/>
          </ac:spMkLst>
        </pc:spChg>
        <pc:spChg chg="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9" creationId="{23211D42-F7CD-43CB-90C9-A548E3EC95B2}"/>
          </ac:spMkLst>
        </pc:spChg>
        <pc:spChg chg="add 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10" creationId="{0DCDF9D4-3A6E-4C68-8C97-9D4702BDA530}"/>
          </ac:spMkLst>
        </pc:spChg>
        <pc:spChg chg="del">
          <ac:chgData name="Riedwaan Bassadien" userId="e13d7879c71a71d0" providerId="LiveId" clId="{10A920A3-67FD-48DD-A188-AC5DFC31C47C}" dt="2020-05-07T20:26:24.594" v="1156" actId="478"/>
          <ac:spMkLst>
            <pc:docMk/>
            <pc:sldMk cId="3438738744" sldId="268"/>
            <ac:spMk id="11" creationId="{AD33DCE0-B898-4B95-BE95-5F70B92B82CA}"/>
          </ac:spMkLst>
        </pc:spChg>
        <pc:spChg chg="del">
          <ac:chgData name="Riedwaan Bassadien" userId="e13d7879c71a71d0" providerId="LiveId" clId="{10A920A3-67FD-48DD-A188-AC5DFC31C47C}" dt="2020-05-07T20:26:25.533" v="1157" actId="478"/>
          <ac:spMkLst>
            <pc:docMk/>
            <pc:sldMk cId="3438738744" sldId="268"/>
            <ac:spMk id="13" creationId="{E97ACD22-AAC1-4505-A19D-88C68B615A26}"/>
          </ac:spMkLst>
        </pc:spChg>
        <pc:spChg chg="del mod">
          <ac:chgData name="Riedwaan Bassadien" userId="e13d7879c71a71d0" providerId="LiveId" clId="{10A920A3-67FD-48DD-A188-AC5DFC31C47C}" dt="2020-05-07T20:26:36.328" v="1159" actId="478"/>
          <ac:spMkLst>
            <pc:docMk/>
            <pc:sldMk cId="3438738744" sldId="268"/>
            <ac:spMk id="15" creationId="{3C3C02B5-0895-43ED-99BE-59C8C896D928}"/>
          </ac:spMkLst>
        </pc:spChg>
        <pc:spChg chg="add 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32" creationId="{5700F641-C50F-4264-B3CB-C4BBF718EB2F}"/>
          </ac:spMkLst>
        </pc:spChg>
        <pc:spChg chg="add mod">
          <ac:chgData name="Riedwaan Bassadien" userId="e13d7879c71a71d0" providerId="LiveId" clId="{10A920A3-67FD-48DD-A188-AC5DFC31C47C}" dt="2020-05-08T11:15:04.985" v="1720" actId="20577"/>
          <ac:spMkLst>
            <pc:docMk/>
            <pc:sldMk cId="3438738744" sldId="268"/>
            <ac:spMk id="42" creationId="{77B95A4B-F0CA-4DF7-81C0-38DB889A0D74}"/>
          </ac:spMkLst>
        </pc:spChg>
        <pc:spChg chg="del">
          <ac:chgData name="Riedwaan Bassadien" userId="e13d7879c71a71d0" providerId="LiveId" clId="{10A920A3-67FD-48DD-A188-AC5DFC31C47C}" dt="2020-05-07T20:26:21.398" v="1155" actId="478"/>
          <ac:spMkLst>
            <pc:docMk/>
            <pc:sldMk cId="3438738744" sldId="268"/>
            <ac:spMk id="43" creationId="{71E44333-68EF-4948-9AAA-35AA80B52665}"/>
          </ac:spMkLst>
        </pc:spChg>
        <pc:spChg chg="del mod">
          <ac:chgData name="Riedwaan Bassadien" userId="e13d7879c71a71d0" providerId="LiveId" clId="{10A920A3-67FD-48DD-A188-AC5DFC31C47C}" dt="2020-05-07T20:49:59.047" v="1519" actId="478"/>
          <ac:spMkLst>
            <pc:docMk/>
            <pc:sldMk cId="3438738744" sldId="268"/>
            <ac:spMk id="44" creationId="{039236A7-A2F1-4AEA-8584-1015A793F782}"/>
          </ac:spMkLst>
        </pc:spChg>
        <pc:spChg chg="del mod">
          <ac:chgData name="Riedwaan Bassadien" userId="e13d7879c71a71d0" providerId="LiveId" clId="{10A920A3-67FD-48DD-A188-AC5DFC31C47C}" dt="2020-05-07T20:50:00.556" v="1520" actId="478"/>
          <ac:spMkLst>
            <pc:docMk/>
            <pc:sldMk cId="3438738744" sldId="268"/>
            <ac:spMk id="46" creationId="{87A01A32-5ECF-4658-804D-D983F30DE9E7}"/>
          </ac:spMkLst>
        </pc:spChg>
        <pc:spChg chg="del mod">
          <ac:chgData name="Riedwaan Bassadien" userId="e13d7879c71a71d0" providerId="LiveId" clId="{10A920A3-67FD-48DD-A188-AC5DFC31C47C}" dt="2020-05-07T20:50:02.132" v="1521" actId="478"/>
          <ac:spMkLst>
            <pc:docMk/>
            <pc:sldMk cId="3438738744" sldId="268"/>
            <ac:spMk id="48" creationId="{9D03CEBE-AA94-4E83-88B9-30A8488F99A0}"/>
          </ac:spMkLst>
        </pc:spChg>
        <pc:spChg chg="add 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70" creationId="{FE0DCDFF-388C-4118-B8C2-A1049FAD436F}"/>
          </ac:spMkLst>
        </pc:spChg>
        <pc:spChg chg="add 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93" creationId="{69121F29-9242-49D8-BE52-FDDE60CAE1E8}"/>
          </ac:spMkLst>
        </pc:spChg>
        <pc:spChg chg="add 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104" creationId="{C77B6CE9-7D2F-4144-9E71-0A7FA2519015}"/>
          </ac:spMkLst>
        </pc:spChg>
        <pc:spChg chg="add 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112" creationId="{4483BD4B-9209-4DFD-91F4-AFA3AEC57A44}"/>
          </ac:spMkLst>
        </pc:spChg>
        <pc:spChg chg="add 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114" creationId="{D8CBA95D-3BEE-4F84-92E3-24643477B6A0}"/>
          </ac:spMkLst>
        </pc:spChg>
        <pc:spChg chg="add mod">
          <ac:chgData name="Riedwaan Bassadien" userId="e13d7879c71a71d0" providerId="LiveId" clId="{10A920A3-67FD-48DD-A188-AC5DFC31C47C}" dt="2020-05-07T20:50:37.151" v="1577" actId="1038"/>
          <ac:spMkLst>
            <pc:docMk/>
            <pc:sldMk cId="3438738744" sldId="268"/>
            <ac:spMk id="128" creationId="{C2274A13-1B6B-45B8-9EB0-C64C5AAC766E}"/>
          </ac:spMkLst>
        </pc:spChg>
        <pc:cxnChg chg="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17" creationId="{3731ABB9-099D-49E9-ACC7-945605691CB3}"/>
          </ac:cxnSpMkLst>
        </pc:cxnChg>
        <pc:cxnChg chg="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19" creationId="{B09EEF68-232D-4768-B1CB-BF165C1C1B54}"/>
          </ac:cxnSpMkLst>
        </pc:cxnChg>
        <pc:cxnChg chg="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27" creationId="{1A215D39-CB61-4766-92AF-F018930A5577}"/>
          </ac:cxnSpMkLst>
        </pc:cxnChg>
        <pc:cxnChg chg="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29" creationId="{B49409EE-9872-4A92-90A8-DCEF1E751B44}"/>
          </ac:cxnSpMkLst>
        </pc:cxnChg>
        <pc:cxnChg chg="mod">
          <ac:chgData name="Riedwaan Bassadien" userId="e13d7879c71a71d0" providerId="LiveId" clId="{10A920A3-67FD-48DD-A188-AC5DFC31C47C}" dt="2020-05-08T11:07:12.069" v="1681" actId="692"/>
          <ac:cxnSpMkLst>
            <pc:docMk/>
            <pc:sldMk cId="3438738744" sldId="268"/>
            <ac:cxnSpMk id="35" creationId="{773CEA31-1ABE-43AA-B535-2E2CD4EBB16E}"/>
          </ac:cxnSpMkLst>
        </pc:cxnChg>
        <pc:cxnChg chg="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39" creationId="{8BC7A30C-D557-4ED9-B248-7AA19DE339A9}"/>
          </ac:cxnSpMkLst>
        </pc:cxnChg>
        <pc:cxnChg chg="add 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45" creationId="{16C8DE7E-D00C-4826-B43D-282A396DA905}"/>
          </ac:cxnSpMkLst>
        </pc:cxnChg>
        <pc:cxnChg chg="add 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59" creationId="{40B2D7D3-7B3E-492A-A8A6-CDEFA83D1579}"/>
          </ac:cxnSpMkLst>
        </pc:cxnChg>
        <pc:cxnChg chg="add 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72" creationId="{A21243F7-F559-44D5-A7F9-9BBE337F60E8}"/>
          </ac:cxnSpMkLst>
        </pc:cxnChg>
        <pc:cxnChg chg="add 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85" creationId="{1C5D99D2-A441-44C8-9A29-6DE564D109FD}"/>
          </ac:cxnSpMkLst>
        </pc:cxnChg>
        <pc:cxnChg chg="add 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106" creationId="{D1BC0955-9395-40F0-91F6-434098913F2E}"/>
          </ac:cxnSpMkLst>
        </pc:cxnChg>
        <pc:cxnChg chg="add 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116" creationId="{FA3C3D30-2B03-47DE-BC92-6EB6DF86134B}"/>
          </ac:cxnSpMkLst>
        </pc:cxnChg>
        <pc:cxnChg chg="add 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120" creationId="{E7FB7D10-C811-43AC-A252-AD248B8A5BE4}"/>
          </ac:cxnSpMkLst>
        </pc:cxnChg>
        <pc:cxnChg chg="add mod">
          <ac:chgData name="Riedwaan Bassadien" userId="e13d7879c71a71d0" providerId="LiveId" clId="{10A920A3-67FD-48DD-A188-AC5DFC31C47C}" dt="2020-05-07T20:50:37.151" v="1577" actId="1038"/>
          <ac:cxnSpMkLst>
            <pc:docMk/>
            <pc:sldMk cId="3438738744" sldId="268"/>
            <ac:cxnSpMk id="130" creationId="{D67904B3-A920-45F4-8E4E-CF91707E393E}"/>
          </ac:cxnSpMkLst>
        </pc:cxnChg>
        <pc:cxnChg chg="add del mod">
          <ac:chgData name="Riedwaan Bassadien" userId="e13d7879c71a71d0" providerId="LiveId" clId="{10A920A3-67FD-48DD-A188-AC5DFC31C47C}" dt="2020-05-07T20:51:13.842" v="1583" actId="478"/>
          <ac:cxnSpMkLst>
            <pc:docMk/>
            <pc:sldMk cId="3438738744" sldId="268"/>
            <ac:cxnSpMk id="134" creationId="{22EBCA90-C71A-46D5-837B-7DDA2010564D}"/>
          </ac:cxnSpMkLst>
        </pc:cxn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hyperlink" Target="https://notebooks.azure.com/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notebooks.azure.com/" TargetMode="External"/><Relationship Id="rId7" Type="http://schemas.openxmlformats.org/officeDocument/2006/relationships/image" Target="../media/image13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Relationship Id="rId9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BC5D19-8701-4B82-9756-B35C5CC9528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72FB7C8-8416-4557-900B-F574FDE2AB1D}">
      <dgm:prSet/>
      <dgm:spPr/>
      <dgm:t>
        <a:bodyPr/>
        <a:lstStyle/>
        <a:p>
          <a:pPr>
            <a:lnSpc>
              <a:spcPct val="100000"/>
            </a:lnSpc>
          </a:pPr>
          <a:r>
            <a:rPr lang="en-ZA">
              <a:hlinkClick xmlns:r="http://schemas.openxmlformats.org/officeDocument/2006/relationships" r:id="rId1"/>
            </a:rPr>
            <a:t>https://notebooks.azure.com/</a:t>
          </a:r>
          <a:endParaRPr lang="en-US"/>
        </a:p>
      </dgm:t>
    </dgm:pt>
    <dgm:pt modelId="{A0AAEAA5-C358-4EFB-B97B-5A6A3D742BEA}" type="parTrans" cxnId="{0BBCD738-14A6-40B4-8E6B-9DC7ABC29566}">
      <dgm:prSet/>
      <dgm:spPr/>
      <dgm:t>
        <a:bodyPr/>
        <a:lstStyle/>
        <a:p>
          <a:endParaRPr lang="en-US"/>
        </a:p>
      </dgm:t>
    </dgm:pt>
    <dgm:pt modelId="{FA7C45F4-EDDE-46E3-BB46-D7203BB35B94}" type="sibTrans" cxnId="{0BBCD738-14A6-40B4-8E6B-9DC7ABC29566}">
      <dgm:prSet/>
      <dgm:spPr/>
      <dgm:t>
        <a:bodyPr/>
        <a:lstStyle/>
        <a:p>
          <a:endParaRPr lang="en-US"/>
        </a:p>
      </dgm:t>
    </dgm:pt>
    <dgm:pt modelId="{E159CC07-6B62-4765-960A-5EFA93E21BDB}">
      <dgm:prSet/>
      <dgm:spPr/>
      <dgm:t>
        <a:bodyPr/>
        <a:lstStyle/>
        <a:p>
          <a:pPr>
            <a:lnSpc>
              <a:spcPct val="100000"/>
            </a:lnSpc>
          </a:pPr>
          <a:r>
            <a:rPr lang="en-ZA" dirty="0"/>
            <a:t>Notebook VMs in </a:t>
          </a:r>
          <a:r>
            <a:rPr lang="en-ZA" dirty="0" err="1"/>
            <a:t>AzureML</a:t>
          </a:r>
          <a:endParaRPr lang="en-US" dirty="0"/>
        </a:p>
      </dgm:t>
    </dgm:pt>
    <dgm:pt modelId="{A6FAF12F-6767-418B-A3E0-B0FFD21AEA73}" type="parTrans" cxnId="{DE2CA9CD-1F31-4B59-9075-7A3AF116BFE0}">
      <dgm:prSet/>
      <dgm:spPr/>
      <dgm:t>
        <a:bodyPr/>
        <a:lstStyle/>
        <a:p>
          <a:endParaRPr lang="en-US"/>
        </a:p>
      </dgm:t>
    </dgm:pt>
    <dgm:pt modelId="{FE7467ED-C253-468F-AE3C-6F36E3A471D9}" type="sibTrans" cxnId="{DE2CA9CD-1F31-4B59-9075-7A3AF116BFE0}">
      <dgm:prSet/>
      <dgm:spPr/>
      <dgm:t>
        <a:bodyPr/>
        <a:lstStyle/>
        <a:p>
          <a:endParaRPr lang="en-US"/>
        </a:p>
      </dgm:t>
    </dgm:pt>
    <dgm:pt modelId="{AF9FEA77-D468-4FB3-83A0-DA44C06CCF72}">
      <dgm:prSet/>
      <dgm:spPr/>
      <dgm:t>
        <a:bodyPr/>
        <a:lstStyle/>
        <a:p>
          <a:pPr>
            <a:lnSpc>
              <a:spcPct val="100000"/>
            </a:lnSpc>
          </a:pPr>
          <a:r>
            <a:rPr lang="en-ZA" dirty="0"/>
            <a:t>On your local machine…</a:t>
          </a:r>
        </a:p>
        <a:p>
          <a:pPr>
            <a:lnSpc>
              <a:spcPct val="100000"/>
            </a:lnSpc>
          </a:pPr>
          <a:r>
            <a:rPr lang="en-ZA" dirty="0"/>
            <a:t>This is what most people do</a:t>
          </a:r>
          <a:endParaRPr lang="en-US" dirty="0"/>
        </a:p>
      </dgm:t>
    </dgm:pt>
    <dgm:pt modelId="{D838F875-2162-4E05-8B1D-092486A81CF7}" type="parTrans" cxnId="{552C09A4-E0D0-4CCB-A45F-B49B1627F739}">
      <dgm:prSet/>
      <dgm:spPr/>
      <dgm:t>
        <a:bodyPr/>
        <a:lstStyle/>
        <a:p>
          <a:endParaRPr lang="en-US"/>
        </a:p>
      </dgm:t>
    </dgm:pt>
    <dgm:pt modelId="{F7FF62C3-E049-4702-86A6-6767B3C8A514}" type="sibTrans" cxnId="{552C09A4-E0D0-4CCB-A45F-B49B1627F739}">
      <dgm:prSet/>
      <dgm:spPr/>
      <dgm:t>
        <a:bodyPr/>
        <a:lstStyle/>
        <a:p>
          <a:endParaRPr lang="en-US"/>
        </a:p>
      </dgm:t>
    </dgm:pt>
    <dgm:pt modelId="{9BE2057B-4C87-4537-B6F1-79C456CBFB8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Visual Studio Code</a:t>
          </a:r>
        </a:p>
      </dgm:t>
    </dgm:pt>
    <dgm:pt modelId="{489D60C3-6BB8-4DC5-94B9-1C6DF0C352E8}" type="parTrans" cxnId="{456392E6-A2EA-4616-A276-ABA954DBAEE5}">
      <dgm:prSet/>
      <dgm:spPr/>
      <dgm:t>
        <a:bodyPr/>
        <a:lstStyle/>
        <a:p>
          <a:endParaRPr lang="en-ZA"/>
        </a:p>
      </dgm:t>
    </dgm:pt>
    <dgm:pt modelId="{506CCAC5-DDE7-447F-8B8F-27E7BCAA7272}" type="sibTrans" cxnId="{456392E6-A2EA-4616-A276-ABA954DBAEE5}">
      <dgm:prSet/>
      <dgm:spPr/>
      <dgm:t>
        <a:bodyPr/>
        <a:lstStyle/>
        <a:p>
          <a:endParaRPr lang="en-ZA"/>
        </a:p>
      </dgm:t>
    </dgm:pt>
    <dgm:pt modelId="{F3F7927F-4642-4D1D-A1D8-F39D5E37F749}" type="pres">
      <dgm:prSet presAssocID="{C6BC5D19-8701-4B82-9756-B35C5CC9528E}" presName="root" presStyleCnt="0">
        <dgm:presLayoutVars>
          <dgm:dir/>
          <dgm:resizeHandles val="exact"/>
        </dgm:presLayoutVars>
      </dgm:prSet>
      <dgm:spPr/>
    </dgm:pt>
    <dgm:pt modelId="{11E0BD55-D254-434C-ADDC-013C822AA241}" type="pres">
      <dgm:prSet presAssocID="{672FB7C8-8416-4557-900B-F574FDE2AB1D}" presName="compNode" presStyleCnt="0"/>
      <dgm:spPr/>
    </dgm:pt>
    <dgm:pt modelId="{16A8E721-25D3-4EB5-82F0-641C4D50FBE2}" type="pres">
      <dgm:prSet presAssocID="{672FB7C8-8416-4557-900B-F574FDE2AB1D}" presName="bgRect" presStyleLbl="bgShp" presStyleIdx="0" presStyleCnt="4"/>
      <dgm:spPr/>
    </dgm:pt>
    <dgm:pt modelId="{623F1DF6-BD93-4CF2-8CC5-38714B3E4EB5}" type="pres">
      <dgm:prSet presAssocID="{672FB7C8-8416-4557-900B-F574FDE2AB1D}" presName="iconRect" presStyleLbl="node1" presStyleIdx="0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"/>
        </a:ext>
      </dgm:extLst>
    </dgm:pt>
    <dgm:pt modelId="{C8991740-26A8-4AB8-8932-8351E3954B52}" type="pres">
      <dgm:prSet presAssocID="{672FB7C8-8416-4557-900B-F574FDE2AB1D}" presName="spaceRect" presStyleCnt="0"/>
      <dgm:spPr/>
    </dgm:pt>
    <dgm:pt modelId="{DECB35AB-803D-4B5A-A371-BEAEC86B4200}" type="pres">
      <dgm:prSet presAssocID="{672FB7C8-8416-4557-900B-F574FDE2AB1D}" presName="parTx" presStyleLbl="revTx" presStyleIdx="0" presStyleCnt="4">
        <dgm:presLayoutVars>
          <dgm:chMax val="0"/>
          <dgm:chPref val="0"/>
        </dgm:presLayoutVars>
      </dgm:prSet>
      <dgm:spPr/>
    </dgm:pt>
    <dgm:pt modelId="{C30E8F15-216E-49AF-95E6-6B5926633FF7}" type="pres">
      <dgm:prSet presAssocID="{FA7C45F4-EDDE-46E3-BB46-D7203BB35B94}" presName="sibTrans" presStyleCnt="0"/>
      <dgm:spPr/>
    </dgm:pt>
    <dgm:pt modelId="{F899DED8-264C-4E1C-8929-F307AFD73977}" type="pres">
      <dgm:prSet presAssocID="{E159CC07-6B62-4765-960A-5EFA93E21BDB}" presName="compNode" presStyleCnt="0"/>
      <dgm:spPr/>
    </dgm:pt>
    <dgm:pt modelId="{E99C6626-E959-4C4F-BE14-695468D90F6A}" type="pres">
      <dgm:prSet presAssocID="{E159CC07-6B62-4765-960A-5EFA93E21BDB}" presName="bgRect" presStyleLbl="bgShp" presStyleIdx="1" presStyleCnt="4"/>
      <dgm:spPr/>
    </dgm:pt>
    <dgm:pt modelId="{1C4A5FEC-B2B6-4B5D-8236-53D6C14212EF}" type="pres">
      <dgm:prSet presAssocID="{E159CC07-6B62-4765-960A-5EFA93E21BDB}" presName="iconRect" presStyleLbl="node1" presStyleIdx="1" presStyleCnt="4"/>
      <dgm:spPr>
        <a:blipFill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D8C2C467-B7AD-4C3A-B69B-9CA13AFAECD1}" type="pres">
      <dgm:prSet presAssocID="{E159CC07-6B62-4765-960A-5EFA93E21BDB}" presName="spaceRect" presStyleCnt="0"/>
      <dgm:spPr/>
    </dgm:pt>
    <dgm:pt modelId="{8F48F4D7-26DD-4D59-8717-8399E1AEFB36}" type="pres">
      <dgm:prSet presAssocID="{E159CC07-6B62-4765-960A-5EFA93E21BDB}" presName="parTx" presStyleLbl="revTx" presStyleIdx="1" presStyleCnt="4">
        <dgm:presLayoutVars>
          <dgm:chMax val="0"/>
          <dgm:chPref val="0"/>
        </dgm:presLayoutVars>
      </dgm:prSet>
      <dgm:spPr/>
    </dgm:pt>
    <dgm:pt modelId="{1591739A-9CD0-4F69-B6F2-29566E2E4CFA}" type="pres">
      <dgm:prSet presAssocID="{FE7467ED-C253-468F-AE3C-6F36E3A471D9}" presName="sibTrans" presStyleCnt="0"/>
      <dgm:spPr/>
    </dgm:pt>
    <dgm:pt modelId="{FDDE708A-E573-4A20-8E2E-59310F46BE3E}" type="pres">
      <dgm:prSet presAssocID="{9BE2057B-4C87-4537-B6F1-79C456CBFB87}" presName="compNode" presStyleCnt="0"/>
      <dgm:spPr/>
    </dgm:pt>
    <dgm:pt modelId="{48CC9C6D-E982-4C03-B0F5-0F217FB04A71}" type="pres">
      <dgm:prSet presAssocID="{9BE2057B-4C87-4537-B6F1-79C456CBFB87}" presName="bgRect" presStyleLbl="bgShp" presStyleIdx="2" presStyleCnt="4"/>
      <dgm:spPr/>
    </dgm:pt>
    <dgm:pt modelId="{A5C326FD-871D-463B-B91C-E4C78DFECE94}" type="pres">
      <dgm:prSet presAssocID="{9BE2057B-4C87-4537-B6F1-79C456CBFB87}" presName="iconRect" presStyleLbl="node1" presStyleIdx="2" presStyleCnt="4"/>
      <dgm:spPr>
        <a:blipFill>
          <a:blip xmlns:r="http://schemas.openxmlformats.org/officeDocument/2006/relationships"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rse Code"/>
        </a:ext>
      </dgm:extLst>
    </dgm:pt>
    <dgm:pt modelId="{7C5E2C90-A520-4836-AF1A-0E3CB8658CB6}" type="pres">
      <dgm:prSet presAssocID="{9BE2057B-4C87-4537-B6F1-79C456CBFB87}" presName="spaceRect" presStyleCnt="0"/>
      <dgm:spPr/>
    </dgm:pt>
    <dgm:pt modelId="{921BEBEA-3DC3-4852-BF5A-2583BAA4FF96}" type="pres">
      <dgm:prSet presAssocID="{9BE2057B-4C87-4537-B6F1-79C456CBFB87}" presName="parTx" presStyleLbl="revTx" presStyleIdx="2" presStyleCnt="4">
        <dgm:presLayoutVars>
          <dgm:chMax val="0"/>
          <dgm:chPref val="0"/>
        </dgm:presLayoutVars>
      </dgm:prSet>
      <dgm:spPr/>
    </dgm:pt>
    <dgm:pt modelId="{D5F8887C-8897-4D00-85CB-34E2D76CD7CF}" type="pres">
      <dgm:prSet presAssocID="{506CCAC5-DDE7-447F-8B8F-27E7BCAA7272}" presName="sibTrans" presStyleCnt="0"/>
      <dgm:spPr/>
    </dgm:pt>
    <dgm:pt modelId="{338E8EBF-9932-474B-9436-3A88FE05A85F}" type="pres">
      <dgm:prSet presAssocID="{AF9FEA77-D468-4FB3-83A0-DA44C06CCF72}" presName="compNode" presStyleCnt="0"/>
      <dgm:spPr/>
    </dgm:pt>
    <dgm:pt modelId="{15791A73-0256-4C98-81F2-5D2640507357}" type="pres">
      <dgm:prSet presAssocID="{AF9FEA77-D468-4FB3-83A0-DA44C06CCF72}" presName="bgRect" presStyleLbl="bgShp" presStyleIdx="3" presStyleCnt="4"/>
      <dgm:spPr/>
    </dgm:pt>
    <dgm:pt modelId="{41E56B07-7598-4818-B833-305CFFC81325}" type="pres">
      <dgm:prSet presAssocID="{AF9FEA77-D468-4FB3-83A0-DA44C06CCF72}" presName="iconRect" presStyleLbl="node1" presStyleIdx="3" presStyleCnt="4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865531F6-FD9E-45EC-9705-201DCB334000}" type="pres">
      <dgm:prSet presAssocID="{AF9FEA77-D468-4FB3-83A0-DA44C06CCF72}" presName="spaceRect" presStyleCnt="0"/>
      <dgm:spPr/>
    </dgm:pt>
    <dgm:pt modelId="{4BFAD98F-FDE0-4316-B37F-E07BAA97826C}" type="pres">
      <dgm:prSet presAssocID="{AF9FEA77-D468-4FB3-83A0-DA44C06CCF72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337730A-9382-4D0A-B093-3AE124D8725A}" type="presOf" srcId="{C6BC5D19-8701-4B82-9756-B35C5CC9528E}" destId="{F3F7927F-4642-4D1D-A1D8-F39D5E37F749}" srcOrd="0" destOrd="0" presId="urn:microsoft.com/office/officeart/2018/2/layout/IconVerticalSolidList"/>
    <dgm:cxn modelId="{44ED2C20-EB48-4986-A4D7-1090694D7CB2}" type="presOf" srcId="{AF9FEA77-D468-4FB3-83A0-DA44C06CCF72}" destId="{4BFAD98F-FDE0-4316-B37F-E07BAA97826C}" srcOrd="0" destOrd="0" presId="urn:microsoft.com/office/officeart/2018/2/layout/IconVerticalSolidList"/>
    <dgm:cxn modelId="{0BBCD738-14A6-40B4-8E6B-9DC7ABC29566}" srcId="{C6BC5D19-8701-4B82-9756-B35C5CC9528E}" destId="{672FB7C8-8416-4557-900B-F574FDE2AB1D}" srcOrd="0" destOrd="0" parTransId="{A0AAEAA5-C358-4EFB-B97B-5A6A3D742BEA}" sibTransId="{FA7C45F4-EDDE-46E3-BB46-D7203BB35B94}"/>
    <dgm:cxn modelId="{BC966B7B-3B51-46AD-89A2-222A6DF3E0F0}" type="presOf" srcId="{672FB7C8-8416-4557-900B-F574FDE2AB1D}" destId="{DECB35AB-803D-4B5A-A371-BEAEC86B4200}" srcOrd="0" destOrd="0" presId="urn:microsoft.com/office/officeart/2018/2/layout/IconVerticalSolidList"/>
    <dgm:cxn modelId="{552C09A4-E0D0-4CCB-A45F-B49B1627F739}" srcId="{C6BC5D19-8701-4B82-9756-B35C5CC9528E}" destId="{AF9FEA77-D468-4FB3-83A0-DA44C06CCF72}" srcOrd="3" destOrd="0" parTransId="{D838F875-2162-4E05-8B1D-092486A81CF7}" sibTransId="{F7FF62C3-E049-4702-86A6-6767B3C8A514}"/>
    <dgm:cxn modelId="{DE2CA9CD-1F31-4B59-9075-7A3AF116BFE0}" srcId="{C6BC5D19-8701-4B82-9756-B35C5CC9528E}" destId="{E159CC07-6B62-4765-960A-5EFA93E21BDB}" srcOrd="1" destOrd="0" parTransId="{A6FAF12F-6767-418B-A3E0-B0FFD21AEA73}" sibTransId="{FE7467ED-C253-468F-AE3C-6F36E3A471D9}"/>
    <dgm:cxn modelId="{456392E6-A2EA-4616-A276-ABA954DBAEE5}" srcId="{C6BC5D19-8701-4B82-9756-B35C5CC9528E}" destId="{9BE2057B-4C87-4537-B6F1-79C456CBFB87}" srcOrd="2" destOrd="0" parTransId="{489D60C3-6BB8-4DC5-94B9-1C6DF0C352E8}" sibTransId="{506CCAC5-DDE7-447F-8B8F-27E7BCAA7272}"/>
    <dgm:cxn modelId="{68F901EB-99EA-4906-9E77-15332729A35C}" type="presOf" srcId="{9BE2057B-4C87-4537-B6F1-79C456CBFB87}" destId="{921BEBEA-3DC3-4852-BF5A-2583BAA4FF96}" srcOrd="0" destOrd="0" presId="urn:microsoft.com/office/officeart/2018/2/layout/IconVerticalSolidList"/>
    <dgm:cxn modelId="{44DFCFFD-BD50-420F-A510-D4708D9D793C}" type="presOf" srcId="{E159CC07-6B62-4765-960A-5EFA93E21BDB}" destId="{8F48F4D7-26DD-4D59-8717-8399E1AEFB36}" srcOrd="0" destOrd="0" presId="urn:microsoft.com/office/officeart/2018/2/layout/IconVerticalSolidList"/>
    <dgm:cxn modelId="{558FA74F-FD45-4820-83CF-658E338AABBC}" type="presParOf" srcId="{F3F7927F-4642-4D1D-A1D8-F39D5E37F749}" destId="{11E0BD55-D254-434C-ADDC-013C822AA241}" srcOrd="0" destOrd="0" presId="urn:microsoft.com/office/officeart/2018/2/layout/IconVerticalSolidList"/>
    <dgm:cxn modelId="{52E1C30A-F714-4AC2-AD74-4CF19EFEE2CD}" type="presParOf" srcId="{11E0BD55-D254-434C-ADDC-013C822AA241}" destId="{16A8E721-25D3-4EB5-82F0-641C4D50FBE2}" srcOrd="0" destOrd="0" presId="urn:microsoft.com/office/officeart/2018/2/layout/IconVerticalSolidList"/>
    <dgm:cxn modelId="{C1B3E07B-21BD-4CD6-9CEC-AC8F2CF06146}" type="presParOf" srcId="{11E0BD55-D254-434C-ADDC-013C822AA241}" destId="{623F1DF6-BD93-4CF2-8CC5-38714B3E4EB5}" srcOrd="1" destOrd="0" presId="urn:microsoft.com/office/officeart/2018/2/layout/IconVerticalSolidList"/>
    <dgm:cxn modelId="{7876158D-4675-464F-9A88-3D7F3EA772BD}" type="presParOf" srcId="{11E0BD55-D254-434C-ADDC-013C822AA241}" destId="{C8991740-26A8-4AB8-8932-8351E3954B52}" srcOrd="2" destOrd="0" presId="urn:microsoft.com/office/officeart/2018/2/layout/IconVerticalSolidList"/>
    <dgm:cxn modelId="{F657B5DA-8BB8-410D-92AC-92F4780C7F15}" type="presParOf" srcId="{11E0BD55-D254-434C-ADDC-013C822AA241}" destId="{DECB35AB-803D-4B5A-A371-BEAEC86B4200}" srcOrd="3" destOrd="0" presId="urn:microsoft.com/office/officeart/2018/2/layout/IconVerticalSolidList"/>
    <dgm:cxn modelId="{DCE83E89-B68F-4383-BA17-476980E2CA0A}" type="presParOf" srcId="{F3F7927F-4642-4D1D-A1D8-F39D5E37F749}" destId="{C30E8F15-216E-49AF-95E6-6B5926633FF7}" srcOrd="1" destOrd="0" presId="urn:microsoft.com/office/officeart/2018/2/layout/IconVerticalSolidList"/>
    <dgm:cxn modelId="{1D51969B-B4A2-43DE-81A6-D01246ECC72A}" type="presParOf" srcId="{F3F7927F-4642-4D1D-A1D8-F39D5E37F749}" destId="{F899DED8-264C-4E1C-8929-F307AFD73977}" srcOrd="2" destOrd="0" presId="urn:microsoft.com/office/officeart/2018/2/layout/IconVerticalSolidList"/>
    <dgm:cxn modelId="{328D0B63-7B8C-4A13-99A8-C2CBAA6C6040}" type="presParOf" srcId="{F899DED8-264C-4E1C-8929-F307AFD73977}" destId="{E99C6626-E959-4C4F-BE14-695468D90F6A}" srcOrd="0" destOrd="0" presId="urn:microsoft.com/office/officeart/2018/2/layout/IconVerticalSolidList"/>
    <dgm:cxn modelId="{64A3BCD6-96B7-4502-8E68-972D301A93BE}" type="presParOf" srcId="{F899DED8-264C-4E1C-8929-F307AFD73977}" destId="{1C4A5FEC-B2B6-4B5D-8236-53D6C14212EF}" srcOrd="1" destOrd="0" presId="urn:microsoft.com/office/officeart/2018/2/layout/IconVerticalSolidList"/>
    <dgm:cxn modelId="{D2CD5A77-3AD7-47DC-9FC3-697E187E3F61}" type="presParOf" srcId="{F899DED8-264C-4E1C-8929-F307AFD73977}" destId="{D8C2C467-B7AD-4C3A-B69B-9CA13AFAECD1}" srcOrd="2" destOrd="0" presId="urn:microsoft.com/office/officeart/2018/2/layout/IconVerticalSolidList"/>
    <dgm:cxn modelId="{69230D8F-9160-45FC-890F-B1F193D96295}" type="presParOf" srcId="{F899DED8-264C-4E1C-8929-F307AFD73977}" destId="{8F48F4D7-26DD-4D59-8717-8399E1AEFB36}" srcOrd="3" destOrd="0" presId="urn:microsoft.com/office/officeart/2018/2/layout/IconVerticalSolidList"/>
    <dgm:cxn modelId="{FA405E7B-0971-42F9-8C00-738FECCE2D29}" type="presParOf" srcId="{F3F7927F-4642-4D1D-A1D8-F39D5E37F749}" destId="{1591739A-9CD0-4F69-B6F2-29566E2E4CFA}" srcOrd="3" destOrd="0" presId="urn:microsoft.com/office/officeart/2018/2/layout/IconVerticalSolidList"/>
    <dgm:cxn modelId="{F105953D-016A-45DE-8D97-295BFF5749C0}" type="presParOf" srcId="{F3F7927F-4642-4D1D-A1D8-F39D5E37F749}" destId="{FDDE708A-E573-4A20-8E2E-59310F46BE3E}" srcOrd="4" destOrd="0" presId="urn:microsoft.com/office/officeart/2018/2/layout/IconVerticalSolidList"/>
    <dgm:cxn modelId="{E2207E2D-B586-46BD-B7A5-D42658DEA925}" type="presParOf" srcId="{FDDE708A-E573-4A20-8E2E-59310F46BE3E}" destId="{48CC9C6D-E982-4C03-B0F5-0F217FB04A71}" srcOrd="0" destOrd="0" presId="urn:microsoft.com/office/officeart/2018/2/layout/IconVerticalSolidList"/>
    <dgm:cxn modelId="{72F40B68-EFBD-49BD-94DB-BB3F6276B218}" type="presParOf" srcId="{FDDE708A-E573-4A20-8E2E-59310F46BE3E}" destId="{A5C326FD-871D-463B-B91C-E4C78DFECE94}" srcOrd="1" destOrd="0" presId="urn:microsoft.com/office/officeart/2018/2/layout/IconVerticalSolidList"/>
    <dgm:cxn modelId="{FC671FAE-A6F7-4BCF-A7E1-A4AE0AF33F0A}" type="presParOf" srcId="{FDDE708A-E573-4A20-8E2E-59310F46BE3E}" destId="{7C5E2C90-A520-4836-AF1A-0E3CB8658CB6}" srcOrd="2" destOrd="0" presId="urn:microsoft.com/office/officeart/2018/2/layout/IconVerticalSolidList"/>
    <dgm:cxn modelId="{F8AD7421-CDC5-4E6B-80BD-E6CAEFDC2CBC}" type="presParOf" srcId="{FDDE708A-E573-4A20-8E2E-59310F46BE3E}" destId="{921BEBEA-3DC3-4852-BF5A-2583BAA4FF96}" srcOrd="3" destOrd="0" presId="urn:microsoft.com/office/officeart/2018/2/layout/IconVerticalSolidList"/>
    <dgm:cxn modelId="{38A25675-9712-4A19-AD25-A043F91ADF7C}" type="presParOf" srcId="{F3F7927F-4642-4D1D-A1D8-F39D5E37F749}" destId="{D5F8887C-8897-4D00-85CB-34E2D76CD7CF}" srcOrd="5" destOrd="0" presId="urn:microsoft.com/office/officeart/2018/2/layout/IconVerticalSolidList"/>
    <dgm:cxn modelId="{0B187707-E44B-4D88-B795-AF12015F3B39}" type="presParOf" srcId="{F3F7927F-4642-4D1D-A1D8-F39D5E37F749}" destId="{338E8EBF-9932-474B-9436-3A88FE05A85F}" srcOrd="6" destOrd="0" presId="urn:microsoft.com/office/officeart/2018/2/layout/IconVerticalSolidList"/>
    <dgm:cxn modelId="{9836B711-3AE6-4AAC-A373-1141C3C1A14C}" type="presParOf" srcId="{338E8EBF-9932-474B-9436-3A88FE05A85F}" destId="{15791A73-0256-4C98-81F2-5D2640507357}" srcOrd="0" destOrd="0" presId="urn:microsoft.com/office/officeart/2018/2/layout/IconVerticalSolidList"/>
    <dgm:cxn modelId="{A440303D-7BB6-4F51-B31B-BE896216740D}" type="presParOf" srcId="{338E8EBF-9932-474B-9436-3A88FE05A85F}" destId="{41E56B07-7598-4818-B833-305CFFC81325}" srcOrd="1" destOrd="0" presId="urn:microsoft.com/office/officeart/2018/2/layout/IconVerticalSolidList"/>
    <dgm:cxn modelId="{A09CD229-7504-4D81-9DDD-73C54620A9D9}" type="presParOf" srcId="{338E8EBF-9932-474B-9436-3A88FE05A85F}" destId="{865531F6-FD9E-45EC-9705-201DCB334000}" srcOrd="2" destOrd="0" presId="urn:microsoft.com/office/officeart/2018/2/layout/IconVerticalSolidList"/>
    <dgm:cxn modelId="{4F12F4F9-A5FD-4442-A4B2-E6A234A1C354}" type="presParOf" srcId="{338E8EBF-9932-474B-9436-3A88FE05A85F}" destId="{4BFAD98F-FDE0-4316-B37F-E07BAA97826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A8E721-25D3-4EB5-82F0-641C4D50FBE2}">
      <dsp:nvSpPr>
        <dsp:cNvPr id="0" name=""/>
        <dsp:cNvSpPr/>
      </dsp:nvSpPr>
      <dsp:spPr>
        <a:xfrm>
          <a:off x="0" y="2442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3F1DF6-BD93-4CF2-8CC5-38714B3E4EB5}">
      <dsp:nvSpPr>
        <dsp:cNvPr id="0" name=""/>
        <dsp:cNvSpPr/>
      </dsp:nvSpPr>
      <dsp:spPr>
        <a:xfrm>
          <a:off x="374497" y="280994"/>
          <a:ext cx="680904" cy="6809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CB35AB-803D-4B5A-A371-BEAEC86B4200}">
      <dsp:nvSpPr>
        <dsp:cNvPr id="0" name=""/>
        <dsp:cNvSpPr/>
      </dsp:nvSpPr>
      <dsp:spPr>
        <a:xfrm>
          <a:off x="1429899" y="2442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200" kern="1200">
              <a:hlinkClick xmlns:r="http://schemas.openxmlformats.org/officeDocument/2006/relationships" r:id="rId3"/>
            </a:rPr>
            <a:t>https://notebooks.azure.com/</a:t>
          </a:r>
          <a:endParaRPr lang="en-US" sz="2200" kern="1200"/>
        </a:p>
      </dsp:txBody>
      <dsp:txXfrm>
        <a:off x="1429899" y="2442"/>
        <a:ext cx="5083704" cy="1238008"/>
      </dsp:txXfrm>
    </dsp:sp>
    <dsp:sp modelId="{E99C6626-E959-4C4F-BE14-695468D90F6A}">
      <dsp:nvSpPr>
        <dsp:cNvPr id="0" name=""/>
        <dsp:cNvSpPr/>
      </dsp:nvSpPr>
      <dsp:spPr>
        <a:xfrm>
          <a:off x="0" y="1549953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4A5FEC-B2B6-4B5D-8236-53D6C14212EF}">
      <dsp:nvSpPr>
        <dsp:cNvPr id="0" name=""/>
        <dsp:cNvSpPr/>
      </dsp:nvSpPr>
      <dsp:spPr>
        <a:xfrm>
          <a:off x="374497" y="1828505"/>
          <a:ext cx="680904" cy="680904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48F4D7-26DD-4D59-8717-8399E1AEFB36}">
      <dsp:nvSpPr>
        <dsp:cNvPr id="0" name=""/>
        <dsp:cNvSpPr/>
      </dsp:nvSpPr>
      <dsp:spPr>
        <a:xfrm>
          <a:off x="1429899" y="1549953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200" kern="1200" dirty="0"/>
            <a:t>Notebook VMs in </a:t>
          </a:r>
          <a:r>
            <a:rPr lang="en-ZA" sz="2200" kern="1200" dirty="0" err="1"/>
            <a:t>AzureML</a:t>
          </a:r>
          <a:endParaRPr lang="en-US" sz="2200" kern="1200" dirty="0"/>
        </a:p>
      </dsp:txBody>
      <dsp:txXfrm>
        <a:off x="1429899" y="1549953"/>
        <a:ext cx="5083704" cy="1238008"/>
      </dsp:txXfrm>
    </dsp:sp>
    <dsp:sp modelId="{48CC9C6D-E982-4C03-B0F5-0F217FB04A71}">
      <dsp:nvSpPr>
        <dsp:cNvPr id="0" name=""/>
        <dsp:cNvSpPr/>
      </dsp:nvSpPr>
      <dsp:spPr>
        <a:xfrm>
          <a:off x="0" y="309746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C326FD-871D-463B-B91C-E4C78DFECE94}">
      <dsp:nvSpPr>
        <dsp:cNvPr id="0" name=""/>
        <dsp:cNvSpPr/>
      </dsp:nvSpPr>
      <dsp:spPr>
        <a:xfrm>
          <a:off x="374497" y="3376015"/>
          <a:ext cx="680904" cy="680904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1BEBEA-3DC3-4852-BF5A-2583BAA4FF96}">
      <dsp:nvSpPr>
        <dsp:cNvPr id="0" name=""/>
        <dsp:cNvSpPr/>
      </dsp:nvSpPr>
      <dsp:spPr>
        <a:xfrm>
          <a:off x="1429899" y="309746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Visual Studio Code</a:t>
          </a:r>
        </a:p>
      </dsp:txBody>
      <dsp:txXfrm>
        <a:off x="1429899" y="3097464"/>
        <a:ext cx="5083704" cy="1238008"/>
      </dsp:txXfrm>
    </dsp:sp>
    <dsp:sp modelId="{15791A73-0256-4C98-81F2-5D2640507357}">
      <dsp:nvSpPr>
        <dsp:cNvPr id="0" name=""/>
        <dsp:cNvSpPr/>
      </dsp:nvSpPr>
      <dsp:spPr>
        <a:xfrm>
          <a:off x="0" y="464497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E56B07-7598-4818-B833-305CFFC81325}">
      <dsp:nvSpPr>
        <dsp:cNvPr id="0" name=""/>
        <dsp:cNvSpPr/>
      </dsp:nvSpPr>
      <dsp:spPr>
        <a:xfrm>
          <a:off x="374497" y="4923526"/>
          <a:ext cx="680904" cy="680904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FAD98F-FDE0-4316-B37F-E07BAA97826C}">
      <dsp:nvSpPr>
        <dsp:cNvPr id="0" name=""/>
        <dsp:cNvSpPr/>
      </dsp:nvSpPr>
      <dsp:spPr>
        <a:xfrm>
          <a:off x="1429899" y="464497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200" kern="1200" dirty="0"/>
            <a:t>On your local machine…</a:t>
          </a:r>
        </a:p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200" kern="1200" dirty="0"/>
            <a:t>This is what most people do</a:t>
          </a:r>
          <a:endParaRPr lang="en-US" sz="2200" kern="1200" dirty="0"/>
        </a:p>
      </dsp:txBody>
      <dsp:txXfrm>
        <a:off x="1429899" y="4644974"/>
        <a:ext cx="5083704" cy="12380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7.png>
</file>

<file path=ppt/media/image28.svg>
</file>

<file path=ppt/media/image3.png>
</file>

<file path=ppt/media/image30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D9A63-3E0F-407A-AA48-6B01F5A28A5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35688-3FDD-4386-B3BF-22CD8E0841AE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32791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services/container-registry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azure.microsoft.com/services/key-vault/" TargetMode="External"/><Relationship Id="rId5" Type="http://schemas.openxmlformats.org/officeDocument/2006/relationships/hyperlink" Target="https://azure.microsoft.com/services/application-insights/" TargetMode="External"/><Relationship Id="rId4" Type="http://schemas.openxmlformats.org/officeDocument/2006/relationships/hyperlink" Target="https://azure.microsoft.com/services/storage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  <a:spcAft>
                <a:spcPts val="988"/>
              </a:spcAft>
              <a:buSzPct val="90000"/>
            </a:pPr>
            <a:r>
              <a:rPr lang="en-US" sz="1600" dirty="0">
                <a:solidFill>
                  <a:srgbClr val="000000"/>
                </a:solidFill>
              </a:rPr>
              <a:t>When you create a new workspace, it automatically creates these Azure resources:</a:t>
            </a:r>
          </a:p>
          <a:p>
            <a:pPr marL="365760" lvl="1">
              <a:spcAft>
                <a:spcPts val="600"/>
              </a:spcAft>
            </a:pPr>
            <a:r>
              <a:rPr lang="en-US" sz="1600" dirty="0">
                <a:solidFill>
                  <a:srgbClr val="000000"/>
                </a:solidFill>
                <a:cs typeface="Segoe UI Semilight" panose="020B0402040204020203" pitchFamily="34" charset="0"/>
                <a:hlinkClick r:id="rId3"/>
              </a:rPr>
              <a:t>Azure Container Registry</a:t>
            </a:r>
            <a:r>
              <a:rPr lang="en-US" sz="1600" dirty="0">
                <a:solidFill>
                  <a:srgbClr val="000000"/>
                </a:solidFill>
                <a:cs typeface="Segoe UI Semilight" panose="020B0402040204020203" pitchFamily="34" charset="0"/>
              </a:rPr>
              <a:t> - Registers docker containers that are used during training and when deploying a model.</a:t>
            </a:r>
          </a:p>
          <a:p>
            <a:pPr marL="365760" lvl="1">
              <a:spcAft>
                <a:spcPts val="600"/>
              </a:spcAft>
            </a:pPr>
            <a:r>
              <a:rPr lang="en-US" sz="1600" dirty="0">
                <a:solidFill>
                  <a:srgbClr val="000000"/>
                </a:solidFill>
                <a:cs typeface="Segoe UI Semilight" panose="020B0402040204020203" pitchFamily="34" charset="0"/>
                <a:hlinkClick r:id="rId4"/>
              </a:rPr>
              <a:t>Azure Storage</a:t>
            </a:r>
            <a:r>
              <a:rPr lang="en-US" sz="1600" dirty="0">
                <a:solidFill>
                  <a:srgbClr val="000000"/>
                </a:solidFill>
                <a:cs typeface="Segoe UI Semilight" panose="020B0402040204020203" pitchFamily="34" charset="0"/>
              </a:rPr>
              <a:t> - Used as the default datastore for the workspace.</a:t>
            </a:r>
          </a:p>
          <a:p>
            <a:pPr marL="365760" lvl="1">
              <a:spcAft>
                <a:spcPts val="600"/>
              </a:spcAft>
            </a:pPr>
            <a:r>
              <a:rPr lang="en-US" sz="1600" dirty="0">
                <a:solidFill>
                  <a:srgbClr val="000000"/>
                </a:solidFill>
                <a:cs typeface="Segoe UI Semilight" panose="020B0402040204020203" pitchFamily="34" charset="0"/>
                <a:hlinkClick r:id="rId5"/>
              </a:rPr>
              <a:t>Azure Application Insights</a:t>
            </a:r>
            <a:r>
              <a:rPr lang="en-US" sz="1600" dirty="0">
                <a:solidFill>
                  <a:srgbClr val="000000"/>
                </a:solidFill>
                <a:cs typeface="Segoe UI Semilight" panose="020B0402040204020203" pitchFamily="34" charset="0"/>
              </a:rPr>
              <a:t> - Stores monitoring information about your models.</a:t>
            </a:r>
          </a:p>
          <a:p>
            <a:pPr marL="365760" lvl="1">
              <a:spcAft>
                <a:spcPts val="600"/>
              </a:spcAft>
            </a:pPr>
            <a:r>
              <a:rPr lang="en-US" sz="1600" dirty="0">
                <a:solidFill>
                  <a:srgbClr val="000000"/>
                </a:solidFill>
                <a:cs typeface="Segoe UI Semilight" panose="020B0402040204020203" pitchFamily="34" charset="0"/>
                <a:hlinkClick r:id="rId6"/>
              </a:rPr>
              <a:t>Azure Key Vault</a:t>
            </a:r>
            <a:r>
              <a:rPr lang="en-US" sz="1600" dirty="0">
                <a:solidFill>
                  <a:srgbClr val="000000"/>
                </a:solidFill>
                <a:cs typeface="Segoe UI Semilight" panose="020B0402040204020203" pitchFamily="34" charset="0"/>
              </a:rPr>
              <a:t> - Stores secrets used by compute targets and other sensitive information needed by the workspace.</a:t>
            </a:r>
            <a:endParaRPr lang="en-US" sz="1600" b="0" i="0" dirty="0">
              <a:solidFill>
                <a:srgbClr val="000000"/>
              </a:solidFill>
              <a:effectLst/>
              <a:cs typeface="Segoe UI Semilight" panose="020B0402040204020203" pitchFamily="34" charset="0"/>
            </a:endParaRPr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035688-3FDD-4386-B3BF-22CD8E0841AE}" type="slidenum">
              <a:rPr lang="en-ZA" smtClean="0"/>
              <a:t>7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40090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1F86B-F414-4C9C-843F-66C168FAB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94426-E428-478E-86F0-4460AAD18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A2617-9C3C-440A-9A41-331F8508A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40643-5C89-4139-B44E-3DEF64845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0DE3A-7262-477B-B675-E0E30CFF0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50048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70ADD-C59C-483F-B461-E556E38D1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25B2B2-7CFA-488C-8EBD-D8CB46832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26D7B-9FA2-4295-A95B-14DD6122B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E1C78-D1AC-4BEA-927F-51949FD36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443EC-887E-4F5D-B2FE-740F5F358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30405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337E81-F4FF-4DE7-9FB3-9BFC322A9B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8CC51B-4E2E-4BC0-9816-49ADC6FA8F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7C995-F521-4AC7-BFAB-A1653866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FD224-0AD5-4574-9F1D-41D04C80F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F9328-5058-4AA8-973D-137DA0EE1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49684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02960946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4F6B8-EED5-4610-8E20-39D3C935C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1C436-A26A-4071-9E8A-7062DAA76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3FC72-BB6A-497F-91D6-FCEFAC02C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617CC-EEF9-4BEF-8DAC-D9A20187F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C74E4-6BBE-46DF-805A-34062C6AD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10434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74660-3F32-428B-9981-F5604C8A1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554BB-C7C2-4666-84FF-39CD1B4BB4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A7279-AC06-4AF1-9031-E6CEF64A9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B559B-245C-4E51-BD51-83313AFA3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621CD-2015-44EC-8120-C3FE9837E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9309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28407-67DD-49B3-ACAB-F2F8FED38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6DB13-1B71-4082-BBD8-E3506AD750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31BDF3-97C0-41D4-9104-2A74E0EC5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8169E-2F93-46E4-BD27-237564DFB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4D9DF-B358-4FB6-8FD4-DD9386830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D44D9-2C2A-45F1-B8C5-60B0DF2A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59983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6AB29-7E69-4B69-B044-557314BCE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1CE4D-C332-4E97-8AD1-41663BF46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82B39F-424A-4CB5-B026-134F0C0167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13537E-27FF-4084-9E4F-F7DE7C5CEE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F92C4F-0E50-44CC-93AC-60C727424B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ACDFD5-1EEC-4F51-BF88-2A0787042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60FD1B-4F32-4B4C-995B-D99F4543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C5F0CA-03FA-4D36-B015-A8728C9B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92938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6B39B-F76F-4FA0-9577-F236DB197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CCCF80-57CA-4E8C-AD4F-49C5C947C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15D835-6630-4892-8850-DF0BD4F1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CF2D89-16B2-41F4-AAFA-C4A233D10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1220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5DDC18-8281-4DB7-A480-187AD68FF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81B8BF-7A04-4060-A9FC-0DC26FB1F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CF81C-B815-4F80-AF1D-C9228E468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65360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49735-BB3F-4CAC-A6FE-23FA6B950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54850-753D-4716-9124-8B4ECCF4C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FDA65-8EA0-480E-B9FB-DDE0413A1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68C8C3-886F-423C-ADBC-DEE4A04A6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F48F21-C5EA-4368-86B8-11878E508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96106-F8D6-45B0-BE8F-C943D4303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84072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BCB14-A1A7-4975-8CB4-138DB6886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2F9B5E-1457-4C79-8851-80EE18C304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3F3E71-36E6-4DBF-86DA-98740D6EB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E6CE1B-F3C7-4E1A-ACAD-2FCF6B234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B48184-0CD6-48AD-A008-A58275805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3A0636-1CB2-4827-895E-8B30234FD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58752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F6BC2E-09BE-4153-AFDA-D87504724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8AD02-96AF-41E8-B43C-83D2133E0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0E4FC-1891-4C68-AFDE-F5C8D96AF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56336-9CDF-4E8C-B468-EBAB1D5BBFC9}" type="datetimeFigureOut">
              <a:rPr lang="en-ZA" smtClean="0"/>
              <a:t>07 May 2020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108AB-7A5F-4A82-A909-D396D62373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EDC36-56F3-493C-80F5-0683AA683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8B538-00DC-4719-83BC-BE3E6B10970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92465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4.glb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7.emf"/><Relationship Id="rId7" Type="http://schemas.openxmlformats.org/officeDocument/2006/relationships/image" Target="../media/image21.svg"/><Relationship Id="rId12" Type="http://schemas.openxmlformats.org/officeDocument/2006/relationships/image" Target="../media/image26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5.svg"/><Relationship Id="rId5" Type="http://schemas.openxmlformats.org/officeDocument/2006/relationships/image" Target="../media/image19.sv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svg"/><Relationship Id="rId14" Type="http://schemas.openxmlformats.org/officeDocument/2006/relationships/image" Target="../media/image2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5E1FD-1819-42C8-883C-D409192E66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4638"/>
            <a:ext cx="9144000" cy="2387600"/>
          </a:xfrm>
        </p:spPr>
        <p:txBody>
          <a:bodyPr/>
          <a:lstStyle/>
          <a:p>
            <a:r>
              <a:rPr lang="en-ZA" dirty="0" err="1"/>
              <a:t>AzureML</a:t>
            </a:r>
            <a:r>
              <a:rPr lang="en-ZA" dirty="0"/>
              <a:t> with </a:t>
            </a:r>
            <a:r>
              <a:rPr lang="en-ZA" dirty="0" err="1"/>
              <a:t>Jupyter</a:t>
            </a:r>
            <a:r>
              <a:rPr lang="en-ZA" dirty="0"/>
              <a:t> notebooks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5984-EC79-438A-BEEF-202E7962F2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8417" y="3379953"/>
            <a:ext cx="6599583" cy="1655762"/>
          </a:xfrm>
        </p:spPr>
        <p:txBody>
          <a:bodyPr/>
          <a:lstStyle/>
          <a:p>
            <a:pPr algn="l"/>
            <a:r>
              <a:rPr lang="en-ZA" dirty="0"/>
              <a:t>Riedwaan Bassadien</a:t>
            </a:r>
          </a:p>
          <a:p>
            <a:pPr algn="l"/>
            <a:r>
              <a:rPr lang="en-ZA" dirty="0"/>
              <a:t>Data &amp; AI Specialist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Office Notebook">
                <a:extLst>
                  <a:ext uri="{FF2B5EF4-FFF2-40B4-BE49-F238E27FC236}">
                    <a16:creationId xmlns:a16="http://schemas.microsoft.com/office/drawing/2014/main" id="{B0A9AAFB-D422-41B0-804F-F9A910922F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1322749"/>
                  </p:ext>
                </p:extLst>
              </p:nvPr>
            </p:nvGraphicFramePr>
            <p:xfrm>
              <a:off x="821635" y="2087218"/>
              <a:ext cx="2498629" cy="366621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498629" cy="3666213"/>
                    </a:xfrm>
                    <a:prstGeom prst="rect">
                      <a:avLst/>
                    </a:prstGeom>
                  </am3d:spPr>
                  <am3d:camera>
                    <am3d:pos x="0" y="0" z="599367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6563541" d="1000000"/>
                    <am3d:preTrans dx="-2" dy="-17615269" dz="38394"/>
                    <am3d:scale>
                      <am3d:sx n="1000000" d="1000000"/>
                      <am3d:sy n="1000000" d="1000000"/>
                      <am3d:sz n="1000000" d="1000000"/>
                    </am3d:scale>
                    <am3d:rot ax="-26621" ay="2021790" az="-1476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140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Office Notebook">
                <a:extLst>
                  <a:ext uri="{FF2B5EF4-FFF2-40B4-BE49-F238E27FC236}">
                    <a16:creationId xmlns:a16="http://schemas.microsoft.com/office/drawing/2014/main" id="{B0A9AAFB-D422-41B0-804F-F9A910922F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1635" y="2087218"/>
                <a:ext cx="2498629" cy="366621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928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8510-3AC4-4992-8ED2-ED0F91279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424" y="440495"/>
            <a:ext cx="4090161" cy="758022"/>
          </a:xfrm>
        </p:spPr>
        <p:txBody>
          <a:bodyPr/>
          <a:lstStyle/>
          <a:p>
            <a:r>
              <a:rPr lang="en-ZA" dirty="0"/>
              <a:t>Process Flow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4EFAC9-1D46-4AAB-A1BB-F85F95125719}"/>
              </a:ext>
            </a:extLst>
          </p:cNvPr>
          <p:cNvSpPr/>
          <p:nvPr/>
        </p:nvSpPr>
        <p:spPr>
          <a:xfrm>
            <a:off x="2781784" y="1888039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Validation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D7213A-E122-47A7-8FEA-81678AD58013}"/>
              </a:ext>
            </a:extLst>
          </p:cNvPr>
          <p:cNvSpPr/>
          <p:nvPr/>
        </p:nvSpPr>
        <p:spPr>
          <a:xfrm>
            <a:off x="6251386" y="973639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Score Model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FB54A-5A3F-4F1A-AF02-4351A8C38DDF}"/>
              </a:ext>
            </a:extLst>
          </p:cNvPr>
          <p:cNvSpPr/>
          <p:nvPr/>
        </p:nvSpPr>
        <p:spPr>
          <a:xfrm>
            <a:off x="5383984" y="5369984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Compute</a:t>
            </a:r>
          </a:p>
          <a:p>
            <a:pPr algn="ctr"/>
            <a:r>
              <a:rPr lang="en-ZA" dirty="0"/>
              <a:t>Target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211D42-F7CD-43CB-90C9-A548E3EC95B2}"/>
              </a:ext>
            </a:extLst>
          </p:cNvPr>
          <p:cNvSpPr/>
          <p:nvPr/>
        </p:nvSpPr>
        <p:spPr>
          <a:xfrm>
            <a:off x="3651226" y="5369984"/>
            <a:ext cx="133438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 err="1"/>
              <a:t>AutoML</a:t>
            </a:r>
            <a:endParaRPr lang="en-ZA" dirty="0"/>
          </a:p>
          <a:p>
            <a:pPr algn="ctr"/>
            <a:r>
              <a:rPr lang="en-ZA" dirty="0"/>
              <a:t>Config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3731ABB9-099D-49E9-ACC7-945605691CB3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2135454" y="3253778"/>
            <a:ext cx="646330" cy="920261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B09EEF68-232D-4768-B1CB-BF165C1C1B54}"/>
              </a:ext>
            </a:extLst>
          </p:cNvPr>
          <p:cNvCxnSpPr>
            <a:cxnSpLocks/>
            <a:stCxn id="6" idx="3"/>
            <a:endCxn id="3" idx="1"/>
          </p:cNvCxnSpPr>
          <p:nvPr/>
        </p:nvCxnSpPr>
        <p:spPr>
          <a:xfrm flipV="1">
            <a:off x="2135454" y="2345239"/>
            <a:ext cx="646330" cy="908539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A215D39-CB61-4766-92AF-F018930A5577}"/>
              </a:ext>
            </a:extLst>
          </p:cNvPr>
          <p:cNvCxnSpPr>
            <a:cxnSpLocks/>
            <a:stCxn id="42" idx="0"/>
            <a:endCxn id="5" idx="2"/>
          </p:cNvCxnSpPr>
          <p:nvPr/>
        </p:nvCxnSpPr>
        <p:spPr>
          <a:xfrm flipV="1">
            <a:off x="6920621" y="1888039"/>
            <a:ext cx="0" cy="18206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B49409EE-9872-4A92-90A8-DCEF1E751B44}"/>
              </a:ext>
            </a:extLst>
          </p:cNvPr>
          <p:cNvCxnSpPr>
            <a:cxnSpLocks/>
            <a:stCxn id="9" idx="0"/>
            <a:endCxn id="32" idx="2"/>
          </p:cNvCxnSpPr>
          <p:nvPr/>
        </p:nvCxnSpPr>
        <p:spPr>
          <a:xfrm rot="5400000" flipH="1" flipV="1">
            <a:off x="4379816" y="4563981"/>
            <a:ext cx="744606" cy="867401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773CEA31-1ABE-43AA-B535-2E2CD4EBB16E}"/>
              </a:ext>
            </a:extLst>
          </p:cNvPr>
          <p:cNvCxnSpPr>
            <a:cxnSpLocks/>
            <a:stCxn id="32" idx="2"/>
            <a:endCxn id="7" idx="0"/>
          </p:cNvCxnSpPr>
          <p:nvPr/>
        </p:nvCxnSpPr>
        <p:spPr>
          <a:xfrm rot="16200000" flipH="1">
            <a:off x="5247216" y="4563981"/>
            <a:ext cx="744606" cy="867399"/>
          </a:xfrm>
          <a:prstGeom prst="bentConnector3">
            <a:avLst>
              <a:gd name="adj1" fmla="val 50000"/>
            </a:avLst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BC7A30C-D557-4ED9-B248-7AA19DE339A9}"/>
              </a:ext>
            </a:extLst>
          </p:cNvPr>
          <p:cNvCxnSpPr>
            <a:cxnSpLocks/>
            <a:stCxn id="10" idx="3"/>
            <a:endCxn id="32" idx="1"/>
          </p:cNvCxnSpPr>
          <p:nvPr/>
        </p:nvCxnSpPr>
        <p:spPr>
          <a:xfrm flipV="1">
            <a:off x="4120254" y="4168178"/>
            <a:ext cx="396331" cy="58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99C8F190-1A98-4922-80C7-AF16BCC24E8B}"/>
              </a:ext>
            </a:extLst>
          </p:cNvPr>
          <p:cNvSpPr/>
          <p:nvPr/>
        </p:nvSpPr>
        <p:spPr>
          <a:xfrm>
            <a:off x="796984" y="2796578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Tabular Data Set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CDF9D4-3A6E-4C68-8C97-9D4702BDA530}"/>
              </a:ext>
            </a:extLst>
          </p:cNvPr>
          <p:cNvSpPr/>
          <p:nvPr/>
        </p:nvSpPr>
        <p:spPr>
          <a:xfrm>
            <a:off x="2781784" y="3716839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Training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700F641-C50F-4264-B3CB-C4BBF718EB2F}"/>
              </a:ext>
            </a:extLst>
          </p:cNvPr>
          <p:cNvSpPr/>
          <p:nvPr/>
        </p:nvSpPr>
        <p:spPr>
          <a:xfrm>
            <a:off x="4516585" y="3710978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Experiment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7B95A4B-F0CA-4DF7-81C0-38DB889A0D74}"/>
              </a:ext>
            </a:extLst>
          </p:cNvPr>
          <p:cNvSpPr/>
          <p:nvPr/>
        </p:nvSpPr>
        <p:spPr>
          <a:xfrm>
            <a:off x="6251386" y="3708697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/>
              <a:t>Retrieve</a:t>
            </a:r>
          </a:p>
          <a:p>
            <a:pPr algn="ctr"/>
            <a:r>
              <a:rPr lang="en-ZA"/>
              <a:t>Best </a:t>
            </a:r>
            <a:r>
              <a:rPr lang="en-ZA" dirty="0"/>
              <a:t>Model</a:t>
            </a:r>
          </a:p>
        </p:txBody>
      </p: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16C8DE7E-D00C-4826-B43D-282A396DA905}"/>
              </a:ext>
            </a:extLst>
          </p:cNvPr>
          <p:cNvCxnSpPr>
            <a:cxnSpLocks/>
            <a:stCxn id="93" idx="0"/>
            <a:endCxn id="70" idx="2"/>
          </p:cNvCxnSpPr>
          <p:nvPr/>
        </p:nvCxnSpPr>
        <p:spPr>
          <a:xfrm rot="5400000" flipH="1" flipV="1">
            <a:off x="7948383" y="4662945"/>
            <a:ext cx="746887" cy="667192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40B2D7D3-7B3E-492A-A8A6-CDEFA83D1579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 flipV="1">
            <a:off x="4120254" y="1430839"/>
            <a:ext cx="2131132" cy="914400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FE0DCDFF-388C-4118-B8C2-A1049FAD436F}"/>
              </a:ext>
            </a:extLst>
          </p:cNvPr>
          <p:cNvSpPr/>
          <p:nvPr/>
        </p:nvSpPr>
        <p:spPr>
          <a:xfrm>
            <a:off x="7986187" y="3708697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Register</a:t>
            </a:r>
          </a:p>
          <a:p>
            <a:pPr algn="ctr"/>
            <a:r>
              <a:rPr lang="en-ZA" dirty="0"/>
              <a:t>Model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21243F7-F559-44D5-A7F9-9BBE337F60E8}"/>
              </a:ext>
            </a:extLst>
          </p:cNvPr>
          <p:cNvCxnSpPr>
            <a:cxnSpLocks/>
            <a:stCxn id="42" idx="3"/>
            <a:endCxn id="70" idx="1"/>
          </p:cNvCxnSpPr>
          <p:nvPr/>
        </p:nvCxnSpPr>
        <p:spPr>
          <a:xfrm>
            <a:off x="7589856" y="4165897"/>
            <a:ext cx="3963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1C5D99D2-A441-44C8-9A29-6DE564D109FD}"/>
              </a:ext>
            </a:extLst>
          </p:cNvPr>
          <p:cNvCxnSpPr>
            <a:cxnSpLocks/>
            <a:stCxn id="32" idx="3"/>
            <a:endCxn id="42" idx="1"/>
          </p:cNvCxnSpPr>
          <p:nvPr/>
        </p:nvCxnSpPr>
        <p:spPr>
          <a:xfrm flipV="1">
            <a:off x="5855055" y="4165897"/>
            <a:ext cx="396331" cy="22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69121F29-9242-49D8-BE52-FDDE60CAE1E8}"/>
              </a:ext>
            </a:extLst>
          </p:cNvPr>
          <p:cNvSpPr/>
          <p:nvPr/>
        </p:nvSpPr>
        <p:spPr>
          <a:xfrm>
            <a:off x="7321037" y="5369984"/>
            <a:ext cx="133438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Tags</a:t>
            </a:r>
          </a:p>
          <a:p>
            <a:pPr algn="ctr"/>
            <a:r>
              <a:rPr lang="en-ZA" dirty="0"/>
              <a:t>Meta Data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77B6CE9-7D2F-4144-9E71-0A7FA2519015}"/>
              </a:ext>
            </a:extLst>
          </p:cNvPr>
          <p:cNvSpPr/>
          <p:nvPr/>
        </p:nvSpPr>
        <p:spPr>
          <a:xfrm>
            <a:off x="7986187" y="2345239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Offline</a:t>
            </a:r>
          </a:p>
          <a:p>
            <a:pPr algn="ctr"/>
            <a:r>
              <a:rPr lang="en-ZA" dirty="0"/>
              <a:t>Copy</a:t>
            </a:r>
          </a:p>
        </p:txBody>
      </p:sp>
      <p:cxnSp>
        <p:nvCxnSpPr>
          <p:cNvPr id="106" name="Connector: Elbow 105">
            <a:extLst>
              <a:ext uri="{FF2B5EF4-FFF2-40B4-BE49-F238E27FC236}">
                <a16:creationId xmlns:a16="http://schemas.microsoft.com/office/drawing/2014/main" id="{D1BC0955-9395-40F0-91F6-434098913F2E}"/>
              </a:ext>
            </a:extLst>
          </p:cNvPr>
          <p:cNvCxnSpPr>
            <a:cxnSpLocks/>
            <a:stCxn id="42" idx="0"/>
            <a:endCxn id="104" idx="1"/>
          </p:cNvCxnSpPr>
          <p:nvPr/>
        </p:nvCxnSpPr>
        <p:spPr>
          <a:xfrm rot="5400000" flipH="1" flipV="1">
            <a:off x="7000275" y="2722785"/>
            <a:ext cx="906258" cy="1065566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483BD4B-9209-4DFD-91F4-AFA3AEC57A44}"/>
              </a:ext>
            </a:extLst>
          </p:cNvPr>
          <p:cNvSpPr/>
          <p:nvPr/>
        </p:nvSpPr>
        <p:spPr>
          <a:xfrm>
            <a:off x="9720988" y="3708697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Deploy</a:t>
            </a:r>
          </a:p>
          <a:p>
            <a:pPr algn="ctr"/>
            <a:r>
              <a:rPr lang="en-ZA" dirty="0"/>
              <a:t>Model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8CBA95D-3BEE-4F84-92E3-24643477B6A0}"/>
              </a:ext>
            </a:extLst>
          </p:cNvPr>
          <p:cNvSpPr/>
          <p:nvPr/>
        </p:nvSpPr>
        <p:spPr>
          <a:xfrm>
            <a:off x="9044828" y="5369984"/>
            <a:ext cx="133438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Inference</a:t>
            </a:r>
          </a:p>
          <a:p>
            <a:pPr algn="ctr"/>
            <a:r>
              <a:rPr lang="en-ZA" dirty="0"/>
              <a:t>Config</a:t>
            </a:r>
          </a:p>
        </p:txBody>
      </p:sp>
      <p:cxnSp>
        <p:nvCxnSpPr>
          <p:cNvPr id="116" name="Connector: Elbow 115">
            <a:extLst>
              <a:ext uri="{FF2B5EF4-FFF2-40B4-BE49-F238E27FC236}">
                <a16:creationId xmlns:a16="http://schemas.microsoft.com/office/drawing/2014/main" id="{FA3C3D30-2B03-47DE-BC92-6EB6DF86134B}"/>
              </a:ext>
            </a:extLst>
          </p:cNvPr>
          <p:cNvCxnSpPr>
            <a:cxnSpLocks/>
            <a:stCxn id="114" idx="0"/>
            <a:endCxn id="112" idx="2"/>
          </p:cNvCxnSpPr>
          <p:nvPr/>
        </p:nvCxnSpPr>
        <p:spPr>
          <a:xfrm rot="5400000" flipH="1" flipV="1">
            <a:off x="9677679" y="4657440"/>
            <a:ext cx="746887" cy="678202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E7FB7D10-C811-43AC-A252-AD248B8A5BE4}"/>
              </a:ext>
            </a:extLst>
          </p:cNvPr>
          <p:cNvCxnSpPr>
            <a:cxnSpLocks/>
            <a:stCxn id="70" idx="3"/>
            <a:endCxn id="112" idx="1"/>
          </p:cNvCxnSpPr>
          <p:nvPr/>
        </p:nvCxnSpPr>
        <p:spPr>
          <a:xfrm>
            <a:off x="9324657" y="4165897"/>
            <a:ext cx="3963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8" name="Rectangle 127">
            <a:extLst>
              <a:ext uri="{FF2B5EF4-FFF2-40B4-BE49-F238E27FC236}">
                <a16:creationId xmlns:a16="http://schemas.microsoft.com/office/drawing/2014/main" id="{C2274A13-1B6B-45B8-9EB0-C64C5AAC766E}"/>
              </a:ext>
            </a:extLst>
          </p:cNvPr>
          <p:cNvSpPr/>
          <p:nvPr/>
        </p:nvSpPr>
        <p:spPr>
          <a:xfrm>
            <a:off x="7986187" y="973639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Unbiased</a:t>
            </a:r>
          </a:p>
          <a:p>
            <a:pPr algn="ctr"/>
            <a:r>
              <a:rPr lang="en-ZA" dirty="0"/>
              <a:t>Validation</a:t>
            </a:r>
          </a:p>
        </p:txBody>
      </p: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D67904B3-A920-45F4-8E4E-CF91707E393E}"/>
              </a:ext>
            </a:extLst>
          </p:cNvPr>
          <p:cNvCxnSpPr>
            <a:cxnSpLocks/>
            <a:stCxn id="5" idx="3"/>
            <a:endCxn id="128" idx="1"/>
          </p:cNvCxnSpPr>
          <p:nvPr/>
        </p:nvCxnSpPr>
        <p:spPr>
          <a:xfrm>
            <a:off x="7589856" y="1430839"/>
            <a:ext cx="396331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87387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500"/>
                            </p:stCondLst>
                            <p:childTnLst>
                              <p:par>
                                <p:cTn id="1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7" grpId="0" animBg="1"/>
      <p:bldP spid="9" grpId="0" animBg="1"/>
      <p:bldP spid="10" grpId="0" animBg="1"/>
      <p:bldP spid="32" grpId="0" animBg="1"/>
      <p:bldP spid="42" grpId="0" animBg="1"/>
      <p:bldP spid="70" grpId="0" animBg="1"/>
      <p:bldP spid="93" grpId="0" animBg="1"/>
      <p:bldP spid="104" grpId="0" animBg="1"/>
      <p:bldP spid="112" grpId="0" animBg="1"/>
      <p:bldP spid="114" grpId="0" animBg="1"/>
      <p:bldP spid="1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2506B1C6-3B75-41F5-898D-8EF93163B5B5}"/>
              </a:ext>
            </a:extLst>
          </p:cNvPr>
          <p:cNvSpPr txBox="1"/>
          <p:nvPr/>
        </p:nvSpPr>
        <p:spPr>
          <a:xfrm>
            <a:off x="2595910" y="2249195"/>
            <a:ext cx="246035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+mn-ea"/>
                <a:cs typeface="Segoe UI Semilight" panose="020B0402040204020203" pitchFamily="34" charset="0"/>
              </a:rPr>
              <a:t>Set of Azure Cloud Services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340C8-4572-4242-8F0A-5D981F1288F4}"/>
              </a:ext>
            </a:extLst>
          </p:cNvPr>
          <p:cNvSpPr txBox="1"/>
          <p:nvPr/>
        </p:nvSpPr>
        <p:spPr>
          <a:xfrm>
            <a:off x="7106112" y="2273401"/>
            <a:ext cx="2105561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+mn-ea"/>
                <a:cs typeface="Segoe UI Semilight" panose="020B0402040204020203" pitchFamily="34" charset="0"/>
              </a:rPr>
              <a:t>Python </a:t>
            </a:r>
            <a:b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+mn-ea"/>
                <a:cs typeface="Segoe UI Semilight" panose="020B0402040204020203" pitchFamily="34" charset="0"/>
              </a:rPr>
            </a:b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+mn-ea"/>
                <a:cs typeface="Segoe UI Semilight" panose="020B0402040204020203" pitchFamily="34" charset="0"/>
              </a:rPr>
              <a:t>SDK</a:t>
            </a:r>
          </a:p>
        </p:txBody>
      </p:sp>
      <p:sp>
        <p:nvSpPr>
          <p:cNvPr id="8" name="Plus Sign 7">
            <a:extLst>
              <a:ext uri="{FF2B5EF4-FFF2-40B4-BE49-F238E27FC236}">
                <a16:creationId xmlns:a16="http://schemas.microsoft.com/office/drawing/2014/main" id="{D2C09A9D-DD74-46D2-9B55-CF9457478808}"/>
              </a:ext>
            </a:extLst>
          </p:cNvPr>
          <p:cNvSpPr/>
          <p:nvPr/>
        </p:nvSpPr>
        <p:spPr bwMode="auto">
          <a:xfrm>
            <a:off x="5536375" y="2043259"/>
            <a:ext cx="1116137" cy="1150430"/>
          </a:xfrm>
          <a:prstGeom prst="mathPlus">
            <a:avLst>
              <a:gd name="adj1" fmla="val 6144"/>
            </a:avLst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38306B-38DB-4092-B616-C5D958CE069F}"/>
              </a:ext>
            </a:extLst>
          </p:cNvPr>
          <p:cNvGrpSpPr/>
          <p:nvPr/>
        </p:nvGrpSpPr>
        <p:grpSpPr>
          <a:xfrm>
            <a:off x="3044165" y="4867676"/>
            <a:ext cx="6531501" cy="1033790"/>
            <a:chOff x="4152559" y="4043525"/>
            <a:chExt cx="6532427" cy="103393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2DD1468-FECB-41FA-AC16-3408551EDADE}"/>
                </a:ext>
              </a:extLst>
            </p:cNvPr>
            <p:cNvSpPr txBox="1"/>
            <p:nvPr/>
          </p:nvSpPr>
          <p:spPr>
            <a:xfrm>
              <a:off x="4152559" y="4043525"/>
              <a:ext cx="2441570" cy="94160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231730" marR="0" lvl="0" indent="-23173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>
                  <a:srgbClr val="0078D7"/>
                </a:buClr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Segoe UI" pitchFamily="34" charset="0"/>
                </a:rPr>
                <a:t>Prepare Data</a:t>
              </a:r>
            </a:p>
            <a:p>
              <a:pPr marL="231730" marR="0" lvl="0" indent="-23173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>
                  <a:srgbClr val="0078D7"/>
                </a:buClr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Segoe UI" pitchFamily="34" charset="0"/>
                </a:rPr>
                <a:t>Build Models</a:t>
              </a:r>
            </a:p>
            <a:p>
              <a:pPr marL="231730" marR="0" lvl="0" indent="-23173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>
                  <a:srgbClr val="0078D7"/>
                </a:buClr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Segoe UI" pitchFamily="34" charset="0"/>
                </a:rPr>
                <a:t>Train Models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16A81F2-AA71-44BD-B31A-D0C4E6C248C4}"/>
                </a:ext>
              </a:extLst>
            </p:cNvPr>
            <p:cNvSpPr/>
            <p:nvPr/>
          </p:nvSpPr>
          <p:spPr>
            <a:xfrm>
              <a:off x="8108079" y="4043525"/>
              <a:ext cx="2576907" cy="10339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31730" marR="0" lvl="0" indent="-23173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>
                  <a:srgbClr val="0078D7"/>
                </a:buClr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Segoe UI" pitchFamily="34" charset="0"/>
                </a:rPr>
                <a:t>Manage Models</a:t>
              </a:r>
            </a:p>
            <a:p>
              <a:pPr marL="231730" marR="0" lvl="0" indent="-23173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>
                  <a:srgbClr val="0078D7"/>
                </a:buClr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Segoe UI" pitchFamily="34" charset="0"/>
                </a:rPr>
                <a:t>Track Experiments</a:t>
              </a:r>
            </a:p>
            <a:p>
              <a:pPr marL="231730" marR="0" lvl="0" indent="-23173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300"/>
                </a:spcAft>
                <a:buClr>
                  <a:srgbClr val="0078D7"/>
                </a:buClr>
                <a:buSzTx/>
                <a:buFont typeface="Wingdings" panose="05000000000000000000" pitchFamily="2" charset="2"/>
                <a:buChar char="ü"/>
                <a:tabLst/>
                <a:defRPr/>
              </a:pPr>
              <a:r>
                <a:rPr kumimoji="0" lang="en-US" sz="1836" b="0" i="0" u="none" strike="noStrike" kern="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 Semilight"/>
                  <a:ea typeface="+mn-ea"/>
                  <a:cs typeface="Segoe UI" pitchFamily="34" charset="0"/>
                </a:rPr>
                <a:t>Deploy Models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435112E-427D-457D-B471-D56A56E6D248}"/>
              </a:ext>
            </a:extLst>
          </p:cNvPr>
          <p:cNvSpPr txBox="1"/>
          <p:nvPr/>
        </p:nvSpPr>
        <p:spPr>
          <a:xfrm>
            <a:off x="4579409" y="4179271"/>
            <a:ext cx="3030069" cy="3693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/>
                <a:ea typeface="+mn-ea"/>
                <a:cs typeface="Segoe UI Semilight" panose="020B0402040204020203" pitchFamily="34" charset="0"/>
              </a:rPr>
              <a:t>That enables you to: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067330-F922-44F0-AE63-9489E74C395C}"/>
              </a:ext>
            </a:extLst>
          </p:cNvPr>
          <p:cNvCxnSpPr>
            <a:cxnSpLocks/>
          </p:cNvCxnSpPr>
          <p:nvPr/>
        </p:nvCxnSpPr>
        <p:spPr>
          <a:xfrm>
            <a:off x="1664059" y="3541249"/>
            <a:ext cx="8578578" cy="0"/>
          </a:xfrm>
          <a:prstGeom prst="line">
            <a:avLst/>
          </a:prstGeom>
          <a:solidFill>
            <a:schemeClr val="accent5"/>
          </a:solidFill>
          <a:ln w="19050">
            <a:solidFill>
              <a:schemeClr val="tx2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</p:cxnSp>
      <p:sp>
        <p:nvSpPr>
          <p:cNvPr id="19" name="Title 19">
            <a:extLst>
              <a:ext uri="{FF2B5EF4-FFF2-40B4-BE49-F238E27FC236}">
                <a16:creationId xmlns:a16="http://schemas.microsoft.com/office/drawing/2014/main" id="{B118751D-5801-4E70-B8D8-197025E98B1D}"/>
              </a:ext>
            </a:extLst>
          </p:cNvPr>
          <p:cNvSpPr txBox="1">
            <a:spLocks/>
          </p:cNvSpPr>
          <p:nvPr/>
        </p:nvSpPr>
        <p:spPr>
          <a:xfrm>
            <a:off x="426424" y="302551"/>
            <a:ext cx="11336039" cy="758022"/>
          </a:xfrm>
          <a:prstGeom prst="rect">
            <a:avLst/>
          </a:prstGeom>
        </p:spPr>
        <p:txBody>
          <a:bodyPr vert="horz" wrap="square" lIns="91440" tIns="164592" rIns="0" bIns="0" rtlCol="0" anchor="t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0" baseline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 w="3175"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Azure Machine Learning service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Gorill-bot">
                <a:extLst>
                  <a:ext uri="{FF2B5EF4-FFF2-40B4-BE49-F238E27FC236}">
                    <a16:creationId xmlns:a16="http://schemas.microsoft.com/office/drawing/2014/main" id="{000A0536-7A3E-4346-91E1-5C41FB099B8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84097981"/>
                  </p:ext>
                </p:extLst>
              </p:nvPr>
            </p:nvGraphicFramePr>
            <p:xfrm>
              <a:off x="7719134" y="531752"/>
              <a:ext cx="4261697" cy="260901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261697" cy="2609014"/>
                    </a:xfrm>
                    <a:prstGeom prst="rect">
                      <a:avLst/>
                    </a:prstGeom>
                  </am3d:spPr>
                  <am3d:camera>
                    <am3d:pos x="0" y="0" z="583243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874141" d="1000000"/>
                    <am3d:preTrans dx="4568012" dy="-10741122" dz="1362225"/>
                    <am3d:scale>
                      <am3d:sx n="1000000" d="1000000"/>
                      <am3d:sy n="1000000" d="1000000"/>
                      <am3d:sz n="1000000" d="1000000"/>
                    </am3d:scale>
                    <am3d:rot ax="1330101" ay="1209613" az="47960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8301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Gorill-bot">
                <a:extLst>
                  <a:ext uri="{FF2B5EF4-FFF2-40B4-BE49-F238E27FC236}">
                    <a16:creationId xmlns:a16="http://schemas.microsoft.com/office/drawing/2014/main" id="{000A0536-7A3E-4346-91E1-5C41FB099B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19134" y="531752"/>
                <a:ext cx="4261697" cy="26090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360839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C1627-5572-40DF-9295-B2644919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Azure ML for ALL skill levels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749C219-CBEE-4CEE-9C4B-C7C2BEAB0656}"/>
              </a:ext>
            </a:extLst>
          </p:cNvPr>
          <p:cNvCxnSpPr>
            <a:cxnSpLocks/>
          </p:cNvCxnSpPr>
          <p:nvPr/>
        </p:nvCxnSpPr>
        <p:spPr>
          <a:xfrm>
            <a:off x="2330726" y="5441467"/>
            <a:ext cx="5019261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7D6222-7467-4F1E-8BBA-E98F4883BDE3}"/>
              </a:ext>
            </a:extLst>
          </p:cNvPr>
          <p:cNvCxnSpPr>
            <a:cxnSpLocks/>
          </p:cNvCxnSpPr>
          <p:nvPr/>
        </p:nvCxnSpPr>
        <p:spPr>
          <a:xfrm flipV="1">
            <a:off x="2368827" y="2082247"/>
            <a:ext cx="0" cy="336419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ED956D3-2233-459E-B205-C136CB35F2EC}"/>
              </a:ext>
            </a:extLst>
          </p:cNvPr>
          <p:cNvSpPr txBox="1"/>
          <p:nvPr/>
        </p:nvSpPr>
        <p:spPr>
          <a:xfrm>
            <a:off x="3986303" y="5585791"/>
            <a:ext cx="1088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/>
              <a:t>Skill Level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089FAFB-426C-42FF-AA2C-2A5C741D8189}"/>
              </a:ext>
            </a:extLst>
          </p:cNvPr>
          <p:cNvSpPr txBox="1"/>
          <p:nvPr/>
        </p:nvSpPr>
        <p:spPr>
          <a:xfrm>
            <a:off x="2613627" y="4577858"/>
            <a:ext cx="1638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ZA" dirty="0" err="1"/>
              <a:t>AutoML</a:t>
            </a:r>
            <a:r>
              <a:rPr lang="en-ZA" dirty="0"/>
              <a:t> Wizard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9EAB0E-21D0-44FA-9557-73C8D7CEF926}"/>
              </a:ext>
            </a:extLst>
          </p:cNvPr>
          <p:cNvSpPr txBox="1"/>
          <p:nvPr/>
        </p:nvSpPr>
        <p:spPr>
          <a:xfrm>
            <a:off x="3982346" y="3508659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ZA" dirty="0"/>
              <a:t>Designer GUI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7B1315-C85C-4BCD-94F9-EC091E0654FF}"/>
              </a:ext>
            </a:extLst>
          </p:cNvPr>
          <p:cNvSpPr txBox="1"/>
          <p:nvPr/>
        </p:nvSpPr>
        <p:spPr>
          <a:xfrm rot="16200000">
            <a:off x="1446938" y="3650974"/>
            <a:ext cx="877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/>
              <a:t>Control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A8F9AAA-C544-4D31-B4A4-E7F4836341FE}"/>
              </a:ext>
            </a:extLst>
          </p:cNvPr>
          <p:cNvSpPr txBox="1"/>
          <p:nvPr/>
        </p:nvSpPr>
        <p:spPr>
          <a:xfrm>
            <a:off x="5338983" y="2610678"/>
            <a:ext cx="127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ZA" dirty="0"/>
              <a:t>Python SDK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5" name="3D Model 24" descr="Engine Control Lever">
                <a:extLst>
                  <a:ext uri="{FF2B5EF4-FFF2-40B4-BE49-F238E27FC236}">
                    <a16:creationId xmlns:a16="http://schemas.microsoft.com/office/drawing/2014/main" id="{F31D7FDA-C8AA-4193-8322-097E13118DB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95698942"/>
                  </p:ext>
                </p:extLst>
              </p:nvPr>
            </p:nvGraphicFramePr>
            <p:xfrm>
              <a:off x="7117131" y="2369631"/>
              <a:ext cx="3761640" cy="334262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61640" cy="3342621"/>
                    </a:xfrm>
                    <a:prstGeom prst="rect">
                      <a:avLst/>
                    </a:prstGeom>
                  </am3d:spPr>
                  <am3d:camera>
                    <am3d:pos x="0" y="0" z="6881198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768019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460849" ay="1247048" az="54732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5" name="3D Model 24" descr="Engine Control Lever">
                <a:extLst>
                  <a:ext uri="{FF2B5EF4-FFF2-40B4-BE49-F238E27FC236}">
                    <a16:creationId xmlns:a16="http://schemas.microsoft.com/office/drawing/2014/main" id="{F31D7FDA-C8AA-4193-8322-097E13118D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17131" y="2369631"/>
                <a:ext cx="3761640" cy="3342621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Graphic 3" descr="Arrow: Straight">
            <a:extLst>
              <a:ext uri="{FF2B5EF4-FFF2-40B4-BE49-F238E27FC236}">
                <a16:creationId xmlns:a16="http://schemas.microsoft.com/office/drawing/2014/main" id="{514CE711-5A45-49B2-B305-BA47E0580B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8572531">
            <a:off x="6407859" y="1976241"/>
            <a:ext cx="914400" cy="91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53CEAC-BB2B-43D6-A42F-8B7FAFCDA2BA}"/>
              </a:ext>
            </a:extLst>
          </p:cNvPr>
          <p:cNvSpPr txBox="1"/>
          <p:nvPr/>
        </p:nvSpPr>
        <p:spPr>
          <a:xfrm>
            <a:off x="6945810" y="1845493"/>
            <a:ext cx="2393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ZA" dirty="0"/>
              <a:t>“Code First Experience”</a:t>
            </a:r>
          </a:p>
        </p:txBody>
      </p:sp>
    </p:spTree>
    <p:extLst>
      <p:ext uri="{BB962C8B-B14F-4D97-AF65-F5344CB8AC3E}">
        <p14:creationId xmlns:p14="http://schemas.microsoft.com/office/powerpoint/2010/main" val="178569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C0415-8CBF-4CF0-AA01-75D9A27D1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For all skills levels</a:t>
            </a:r>
          </a:p>
        </p:txBody>
      </p:sp>
      <p:pic>
        <p:nvPicPr>
          <p:cNvPr id="3" name="Picture 2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5C891F0-459A-4CBB-9B22-98C45F43C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630" y="1482653"/>
            <a:ext cx="6039044" cy="45247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92AB2E-7DB0-4FF8-B541-20C32561135C}"/>
              </a:ext>
            </a:extLst>
          </p:cNvPr>
          <p:cNvSpPr txBox="1"/>
          <p:nvPr/>
        </p:nvSpPr>
        <p:spPr>
          <a:xfrm>
            <a:off x="4650732" y="3560338"/>
            <a:ext cx="1638975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ZA" dirty="0" err="1"/>
              <a:t>AutoML</a:t>
            </a:r>
            <a:r>
              <a:rPr lang="en-ZA" dirty="0"/>
              <a:t> Wizard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A69DB4-6184-41CC-9E71-2DD368EC615B}"/>
              </a:ext>
            </a:extLst>
          </p:cNvPr>
          <p:cNvSpPr txBox="1"/>
          <p:nvPr/>
        </p:nvSpPr>
        <p:spPr>
          <a:xfrm>
            <a:off x="7423712" y="3560338"/>
            <a:ext cx="1274003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ZA" dirty="0"/>
              <a:t>Python SDK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DC940D-1B55-43D6-8A99-6D78EAA45A61}"/>
              </a:ext>
            </a:extLst>
          </p:cNvPr>
          <p:cNvSpPr txBox="1"/>
          <p:nvPr/>
        </p:nvSpPr>
        <p:spPr>
          <a:xfrm>
            <a:off x="6071111" y="2700957"/>
            <a:ext cx="1415772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ZA" dirty="0"/>
              <a:t>Designer GUI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Thumbs Up Emoji">
                <a:extLst>
                  <a:ext uri="{FF2B5EF4-FFF2-40B4-BE49-F238E27FC236}">
                    <a16:creationId xmlns:a16="http://schemas.microsoft.com/office/drawing/2014/main" id="{5AC0068F-D18E-4C69-AC9C-6865F6ACAA5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69349589"/>
                  </p:ext>
                </p:extLst>
              </p:nvPr>
            </p:nvGraphicFramePr>
            <p:xfrm>
              <a:off x="561396" y="3485322"/>
              <a:ext cx="2481716" cy="302526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481716" cy="3025261"/>
                    </a:xfrm>
                    <a:prstGeom prst="rect">
                      <a:avLst/>
                    </a:prstGeom>
                  </am3d:spPr>
                  <am3d:camera>
                    <am3d:pos x="0" y="0" z="6630807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511" d="1000000"/>
                    <am3d:preTrans dx="-824025" dy="-17929067" dz="-2192431"/>
                    <am3d:scale>
                      <am3d:sx n="1000000" d="1000000"/>
                      <am3d:sy n="1000000" d="1000000"/>
                      <am3d:sz n="1000000" d="1000000"/>
                    </am3d:scale>
                    <am3d:rot ax="940546" ay="2792046" az="69073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06944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Thumbs Up Emoji">
                <a:extLst>
                  <a:ext uri="{FF2B5EF4-FFF2-40B4-BE49-F238E27FC236}">
                    <a16:creationId xmlns:a16="http://schemas.microsoft.com/office/drawing/2014/main" id="{5AC0068F-D18E-4C69-AC9C-6865F6ACAA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1396" y="3485322"/>
                <a:ext cx="2481716" cy="302526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95347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A99E10-13C6-4B43-B40A-878C9598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ZA">
                <a:solidFill>
                  <a:srgbClr val="FFFFFF"/>
                </a:solidFill>
              </a:rPr>
              <a:t>Jupyter Notebooks?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EEDA5E5-DCB2-4830-9EC4-A1D049E8B7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518136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2608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4" descr="Cloud">
            <a:extLst>
              <a:ext uri="{FF2B5EF4-FFF2-40B4-BE49-F238E27FC236}">
                <a16:creationId xmlns:a16="http://schemas.microsoft.com/office/drawing/2014/main" id="{2C1575B9-C29F-4C2D-B5A5-0DDB5D2757BF}"/>
              </a:ext>
            </a:extLst>
          </p:cNvPr>
          <p:cNvSpPr/>
          <p:nvPr/>
        </p:nvSpPr>
        <p:spPr>
          <a:xfrm>
            <a:off x="1395137" y="194969"/>
            <a:ext cx="7587491" cy="4223302"/>
          </a:xfrm>
          <a:custGeom>
            <a:avLst/>
            <a:gdLst>
              <a:gd name="connsiteX0" fmla="*/ 754781 w 4444797"/>
              <a:gd name="connsiteY0" fmla="*/ 2525622 h 2529839"/>
              <a:gd name="connsiteX1" fmla="*/ 963592 w 4444797"/>
              <a:gd name="connsiteY1" fmla="*/ 2529839 h 2529839"/>
              <a:gd name="connsiteX2" fmla="*/ 3812425 w 4444797"/>
              <a:gd name="connsiteY2" fmla="*/ 2529839 h 2529839"/>
              <a:gd name="connsiteX3" fmla="*/ 4444792 w 4444797"/>
              <a:gd name="connsiteY3" fmla="*/ 1892442 h 2529839"/>
              <a:gd name="connsiteX4" fmla="*/ 3817696 w 4444797"/>
              <a:gd name="connsiteY4" fmla="*/ 1260116 h 2529839"/>
              <a:gd name="connsiteX5" fmla="*/ 3764981 w 4444797"/>
              <a:gd name="connsiteY5" fmla="*/ 1260116 h 2529839"/>
              <a:gd name="connsiteX6" fmla="*/ 3432874 w 4444797"/>
              <a:gd name="connsiteY6" fmla="*/ 616799 h 2529839"/>
              <a:gd name="connsiteX7" fmla="*/ 2710637 w 4444797"/>
              <a:gd name="connsiteY7" fmla="*/ 516640 h 2529839"/>
              <a:gd name="connsiteX8" fmla="*/ 1434651 w 4444797"/>
              <a:gd name="connsiteY8" fmla="*/ 104211 h 2529839"/>
              <a:gd name="connsiteX9" fmla="*/ 918225 w 4444797"/>
              <a:gd name="connsiteY9" fmla="*/ 943740 h 2529839"/>
              <a:gd name="connsiteX10" fmla="*/ 918225 w 4444797"/>
              <a:gd name="connsiteY10" fmla="*/ 954283 h 2529839"/>
              <a:gd name="connsiteX11" fmla="*/ 793121 w 4444797"/>
              <a:gd name="connsiteY11" fmla="*/ 944093 h 2529839"/>
              <a:gd name="connsiteX12" fmla="*/ 1 w 4444797"/>
              <a:gd name="connsiteY12" fmla="*/ 1735372 h 2529839"/>
              <a:gd name="connsiteX13" fmla="*/ 74722 w 4444797"/>
              <a:gd name="connsiteY13" fmla="*/ 2072159 h 2529839"/>
              <a:gd name="connsiteX14" fmla="*/ 754781 w 4444797"/>
              <a:gd name="connsiteY14" fmla="*/ 2525622 h 2529839"/>
              <a:gd name="connsiteX15" fmla="*/ 243321 w 4444797"/>
              <a:gd name="connsiteY15" fmla="*/ 1323512 h 2529839"/>
              <a:gd name="connsiteX16" fmla="*/ 793090 w 4444797"/>
              <a:gd name="connsiteY16" fmla="*/ 1049513 h 2529839"/>
              <a:gd name="connsiteX17" fmla="*/ 901156 w 4444797"/>
              <a:gd name="connsiteY17" fmla="*/ 1058311 h 2529839"/>
              <a:gd name="connsiteX18" fmla="*/ 1023619 w 4444797"/>
              <a:gd name="connsiteY18" fmla="*/ 1078343 h 2529839"/>
              <a:gd name="connsiteX19" fmla="*/ 1023619 w 4444797"/>
              <a:gd name="connsiteY19" fmla="*/ 943719 h 2529839"/>
              <a:gd name="connsiteX20" fmla="*/ 1871709 w 4444797"/>
              <a:gd name="connsiteY20" fmla="*/ 106003 h 2529839"/>
              <a:gd name="connsiteX21" fmla="*/ 2616825 w 4444797"/>
              <a:gd name="connsiteY21" fmla="*/ 564775 h 2529839"/>
              <a:gd name="connsiteX22" fmla="*/ 2658691 w 4444797"/>
              <a:gd name="connsiteY22" fmla="*/ 646320 h 2529839"/>
              <a:gd name="connsiteX23" fmla="*/ 2745260 w 4444797"/>
              <a:gd name="connsiteY23" fmla="*/ 616204 h 2529839"/>
              <a:gd name="connsiteX24" fmla="*/ 3619618 w 4444797"/>
              <a:gd name="connsiteY24" fmla="*/ 1030009 h 2529839"/>
              <a:gd name="connsiteX25" fmla="*/ 3659545 w 4444797"/>
              <a:gd name="connsiteY25" fmla="*/ 1260116 h 2529839"/>
              <a:gd name="connsiteX26" fmla="*/ 3659545 w 4444797"/>
              <a:gd name="connsiteY26" fmla="*/ 1365547 h 2529839"/>
              <a:gd name="connsiteX27" fmla="*/ 3817691 w 4444797"/>
              <a:gd name="connsiteY27" fmla="*/ 1365547 h 2529839"/>
              <a:gd name="connsiteX28" fmla="*/ 4339309 w 4444797"/>
              <a:gd name="connsiteY28" fmla="*/ 1902737 h 2529839"/>
              <a:gd name="connsiteX29" fmla="*/ 3812425 w 4444797"/>
              <a:gd name="connsiteY29" fmla="*/ 2424409 h 2529839"/>
              <a:gd name="connsiteX30" fmla="*/ 854456 w 4444797"/>
              <a:gd name="connsiteY30" fmla="*/ 2424409 h 2529839"/>
              <a:gd name="connsiteX31" fmla="*/ 760506 w 4444797"/>
              <a:gd name="connsiteY31" fmla="*/ 2420344 h 2529839"/>
              <a:gd name="connsiteX32" fmla="*/ 105741 w 4444797"/>
              <a:gd name="connsiteY32" fmla="*/ 1706573 h 2529839"/>
              <a:gd name="connsiteX33" fmla="*/ 243306 w 4444797"/>
              <a:gd name="connsiteY33" fmla="*/ 1323512 h 2529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444797" h="2529839">
                <a:moveTo>
                  <a:pt x="754781" y="2525622"/>
                </a:moveTo>
                <a:cubicBezTo>
                  <a:pt x="808082" y="2528527"/>
                  <a:pt x="963592" y="2529839"/>
                  <a:pt x="963592" y="2529839"/>
                </a:cubicBezTo>
                <a:lnTo>
                  <a:pt x="3812425" y="2529839"/>
                </a:lnTo>
                <a:cubicBezTo>
                  <a:pt x="4163060" y="2528453"/>
                  <a:pt x="4446184" y="2243079"/>
                  <a:pt x="4444792" y="1892442"/>
                </a:cubicBezTo>
                <a:cubicBezTo>
                  <a:pt x="4443422" y="1545823"/>
                  <a:pt x="4164294" y="1264365"/>
                  <a:pt x="3817696" y="1260116"/>
                </a:cubicBezTo>
                <a:lnTo>
                  <a:pt x="3764981" y="1260116"/>
                </a:lnTo>
                <a:cubicBezTo>
                  <a:pt x="3764490" y="1004668"/>
                  <a:pt x="3640836" y="765140"/>
                  <a:pt x="3432874" y="616799"/>
                </a:cubicBezTo>
                <a:cubicBezTo>
                  <a:pt x="3222176" y="469381"/>
                  <a:pt x="2953502" y="432122"/>
                  <a:pt x="2710637" y="516640"/>
                </a:cubicBezTo>
                <a:cubicBezTo>
                  <a:pt x="2472174" y="50399"/>
                  <a:pt x="1900892" y="-134252"/>
                  <a:pt x="1434651" y="104211"/>
                </a:cubicBezTo>
                <a:cubicBezTo>
                  <a:pt x="1119161" y="265573"/>
                  <a:pt x="919976" y="589382"/>
                  <a:pt x="918225" y="943740"/>
                </a:cubicBezTo>
                <a:lnTo>
                  <a:pt x="918225" y="954283"/>
                </a:lnTo>
                <a:cubicBezTo>
                  <a:pt x="876865" y="947514"/>
                  <a:pt x="835030" y="944109"/>
                  <a:pt x="793121" y="944093"/>
                </a:cubicBezTo>
                <a:cubicBezTo>
                  <a:pt x="355600" y="943587"/>
                  <a:pt x="509" y="1297855"/>
                  <a:pt x="1" y="1735372"/>
                </a:cubicBezTo>
                <a:cubicBezTo>
                  <a:pt x="-134" y="1851762"/>
                  <a:pt x="25378" y="1966750"/>
                  <a:pt x="74722" y="2072159"/>
                </a:cubicBezTo>
                <a:cubicBezTo>
                  <a:pt x="202783" y="2335119"/>
                  <a:pt x="462796" y="2508500"/>
                  <a:pt x="754781" y="2525622"/>
                </a:cubicBezTo>
                <a:close/>
                <a:moveTo>
                  <a:pt x="243321" y="1323512"/>
                </a:moveTo>
                <a:cubicBezTo>
                  <a:pt x="374846" y="1152682"/>
                  <a:pt x="577505" y="1051675"/>
                  <a:pt x="793090" y="1049513"/>
                </a:cubicBezTo>
                <a:cubicBezTo>
                  <a:pt x="829289" y="1049545"/>
                  <a:pt x="865426" y="1052486"/>
                  <a:pt x="901156" y="1058311"/>
                </a:cubicBezTo>
                <a:lnTo>
                  <a:pt x="1023619" y="1078343"/>
                </a:lnTo>
                <a:lnTo>
                  <a:pt x="1023619" y="943719"/>
                </a:lnTo>
                <a:cubicBezTo>
                  <a:pt x="1026482" y="478195"/>
                  <a:pt x="1406185" y="103141"/>
                  <a:pt x="1871709" y="106003"/>
                </a:cubicBezTo>
                <a:cubicBezTo>
                  <a:pt x="2186219" y="107938"/>
                  <a:pt x="2473492" y="284814"/>
                  <a:pt x="2616825" y="564775"/>
                </a:cubicBezTo>
                <a:lnTo>
                  <a:pt x="2658691" y="646320"/>
                </a:lnTo>
                <a:lnTo>
                  <a:pt x="2745260" y="616204"/>
                </a:lnTo>
                <a:cubicBezTo>
                  <a:pt x="3100978" y="489028"/>
                  <a:pt x="3492437" y="674291"/>
                  <a:pt x="3619618" y="1030009"/>
                </a:cubicBezTo>
                <a:cubicBezTo>
                  <a:pt x="3646018" y="1103852"/>
                  <a:pt x="3659523" y="1181692"/>
                  <a:pt x="3659545" y="1260116"/>
                </a:cubicBezTo>
                <a:lnTo>
                  <a:pt x="3659545" y="1365547"/>
                </a:lnTo>
                <a:lnTo>
                  <a:pt x="3817691" y="1365547"/>
                </a:lnTo>
                <a:cubicBezTo>
                  <a:pt x="4110071" y="1369849"/>
                  <a:pt x="4343611" y="1610357"/>
                  <a:pt x="4339309" y="1902737"/>
                </a:cubicBezTo>
                <a:cubicBezTo>
                  <a:pt x="4335066" y="2191106"/>
                  <a:pt x="4100819" y="2423038"/>
                  <a:pt x="3812425" y="2424409"/>
                </a:cubicBezTo>
                <a:lnTo>
                  <a:pt x="854456" y="2424409"/>
                </a:lnTo>
                <a:lnTo>
                  <a:pt x="760506" y="2420344"/>
                </a:lnTo>
                <a:cubicBezTo>
                  <a:pt x="382595" y="2404050"/>
                  <a:pt x="89447" y="2084484"/>
                  <a:pt x="105741" y="1706573"/>
                </a:cubicBezTo>
                <a:cubicBezTo>
                  <a:pt x="111720" y="1567895"/>
                  <a:pt x="159694" y="1434309"/>
                  <a:pt x="243306" y="1323512"/>
                </a:cubicBezTo>
                <a:close/>
              </a:path>
            </a:pathLst>
          </a:custGeom>
          <a:solidFill>
            <a:srgbClr val="000000"/>
          </a:solidFill>
          <a:ln w="52685" cap="flat">
            <a:noFill/>
            <a:prstDash val="solid"/>
            <a:miter/>
          </a:ln>
        </p:spPr>
        <p:txBody>
          <a:bodyPr rtlCol="0" anchor="ctr"/>
          <a:lstStyle/>
          <a:p>
            <a:endParaRPr lang="en-ZA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D36D6A0-74A0-4460-80BC-C5EFC5C09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3725" y="1377375"/>
            <a:ext cx="4474757" cy="846136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B5E3A9A-59E5-4925-9751-0CD2C26AC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3725" y="2367973"/>
            <a:ext cx="2700971" cy="847483"/>
          </a:xfrm>
          <a:prstGeom prst="rect">
            <a:avLst/>
          </a:prstGeom>
        </p:spPr>
      </p:pic>
      <p:pic>
        <p:nvPicPr>
          <p:cNvPr id="33" name="Graphic 32" descr="Arrow: Counter-clockwise curve">
            <a:extLst>
              <a:ext uri="{FF2B5EF4-FFF2-40B4-BE49-F238E27FC236}">
                <a16:creationId xmlns:a16="http://schemas.microsoft.com/office/drawing/2014/main" id="{13A3AAA1-5683-49BC-89C1-985C74C676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 rot="17441996" flipH="1">
            <a:off x="7301245" y="2850329"/>
            <a:ext cx="2609054" cy="2609054"/>
          </a:xfrm>
          <a:prstGeom prst="rect">
            <a:avLst/>
          </a:prstGeom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0E01446D-6C84-47CC-9267-CCE3B5A0A942}"/>
              </a:ext>
            </a:extLst>
          </p:cNvPr>
          <p:cNvGrpSpPr/>
          <p:nvPr/>
        </p:nvGrpSpPr>
        <p:grpSpPr>
          <a:xfrm>
            <a:off x="9563720" y="4418271"/>
            <a:ext cx="1202765" cy="1560731"/>
            <a:chOff x="9563720" y="4418271"/>
            <a:chExt cx="1202765" cy="1560731"/>
          </a:xfrm>
        </p:grpSpPr>
        <p:pic>
          <p:nvPicPr>
            <p:cNvPr id="3" name="Graphic 2" descr="Programmer">
              <a:extLst>
                <a:ext uri="{FF2B5EF4-FFF2-40B4-BE49-F238E27FC236}">
                  <a16:creationId xmlns:a16="http://schemas.microsoft.com/office/drawing/2014/main" id="{58211B24-EB61-4FDD-84AC-3AF22993B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721958" y="4418271"/>
              <a:ext cx="914400" cy="914400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E95BF29-0985-4B87-A442-66C983D661E4}"/>
                </a:ext>
              </a:extLst>
            </p:cNvPr>
            <p:cNvSpPr txBox="1"/>
            <p:nvPr/>
          </p:nvSpPr>
          <p:spPr>
            <a:xfrm>
              <a:off x="9563720" y="5332671"/>
              <a:ext cx="120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ZA" dirty="0"/>
                <a:t>Python / R</a:t>
              </a:r>
            </a:p>
            <a:p>
              <a:r>
                <a:rPr lang="en-ZA" dirty="0"/>
                <a:t>Notebooks</a:t>
              </a:r>
            </a:p>
          </p:txBody>
        </p:sp>
      </p:grpSp>
      <p:pic>
        <p:nvPicPr>
          <p:cNvPr id="38" name="Graphic 37" descr="Download from cloud">
            <a:extLst>
              <a:ext uri="{FF2B5EF4-FFF2-40B4-BE49-F238E27FC236}">
                <a16:creationId xmlns:a16="http://schemas.microsoft.com/office/drawing/2014/main" id="{A95339A4-386D-41AA-B809-69AE526260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204818" y="2305626"/>
            <a:ext cx="1941292" cy="1941292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0950D6F-BB52-446B-9768-A08DA0D18207}"/>
              </a:ext>
            </a:extLst>
          </p:cNvPr>
          <p:cNvSpPr txBox="1"/>
          <p:nvPr/>
        </p:nvSpPr>
        <p:spPr>
          <a:xfrm>
            <a:off x="9120335" y="3979028"/>
            <a:ext cx="2239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/>
              <a:t>Libraries, Frameworks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4881FF4-DADD-4C5E-9576-19B7684DF12B}"/>
              </a:ext>
            </a:extLst>
          </p:cNvPr>
          <p:cNvGrpSpPr/>
          <p:nvPr/>
        </p:nvGrpSpPr>
        <p:grpSpPr>
          <a:xfrm>
            <a:off x="4584318" y="4845996"/>
            <a:ext cx="2103076" cy="1509362"/>
            <a:chOff x="5044462" y="5048962"/>
            <a:chExt cx="2103076" cy="1509362"/>
          </a:xfrm>
        </p:grpSpPr>
        <p:pic>
          <p:nvPicPr>
            <p:cNvPr id="41" name="Graphic 40" descr="Database">
              <a:extLst>
                <a:ext uri="{FF2B5EF4-FFF2-40B4-BE49-F238E27FC236}">
                  <a16:creationId xmlns:a16="http://schemas.microsoft.com/office/drawing/2014/main" id="{7536C5BC-0AC4-4A25-88FB-8F50D7D10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5430522" y="5048962"/>
              <a:ext cx="1197105" cy="1197105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26F3451-C1A5-4B5F-9C1A-E899D6A90D65}"/>
                </a:ext>
              </a:extLst>
            </p:cNvPr>
            <p:cNvSpPr txBox="1"/>
            <p:nvPr/>
          </p:nvSpPr>
          <p:spPr>
            <a:xfrm>
              <a:off x="5044462" y="6188992"/>
              <a:ext cx="21030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ZA" dirty="0"/>
                <a:t>Data Stores on Prem</a:t>
              </a:r>
            </a:p>
          </p:txBody>
        </p:sp>
      </p:grpSp>
      <p:pic>
        <p:nvPicPr>
          <p:cNvPr id="44" name="Picture 43">
            <a:extLst>
              <a:ext uri="{FF2B5EF4-FFF2-40B4-BE49-F238E27FC236}">
                <a16:creationId xmlns:a16="http://schemas.microsoft.com/office/drawing/2014/main" id="{0699CD7A-5701-4633-B8A6-A540F952669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09995" y="3311325"/>
            <a:ext cx="2919355" cy="843532"/>
          </a:xfrm>
          <a:prstGeom prst="rect">
            <a:avLst/>
          </a:prstGeom>
        </p:spPr>
      </p:pic>
      <p:pic>
        <p:nvPicPr>
          <p:cNvPr id="50" name="Graphic 49" descr="Line arrow: Counter-clockwise curve">
            <a:extLst>
              <a:ext uri="{FF2B5EF4-FFF2-40B4-BE49-F238E27FC236}">
                <a16:creationId xmlns:a16="http://schemas.microsoft.com/office/drawing/2014/main" id="{AAD228E9-A35A-4E63-A12E-22C3BDFC4A3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5400000">
            <a:off x="6671639" y="4618118"/>
            <a:ext cx="2747548" cy="2747548"/>
          </a:xfrm>
          <a:prstGeom prst="rect">
            <a:avLst/>
          </a:prstGeom>
        </p:spPr>
      </p:pic>
      <p:sp>
        <p:nvSpPr>
          <p:cNvPr id="53" name="Graphic 45" descr="Arrow: Straight">
            <a:extLst>
              <a:ext uri="{FF2B5EF4-FFF2-40B4-BE49-F238E27FC236}">
                <a16:creationId xmlns:a16="http://schemas.microsoft.com/office/drawing/2014/main" id="{1F7CC6C6-DB27-4073-89AE-88B36454EC26}"/>
              </a:ext>
            </a:extLst>
          </p:cNvPr>
          <p:cNvSpPr/>
          <p:nvPr/>
        </p:nvSpPr>
        <p:spPr>
          <a:xfrm rot="5400000">
            <a:off x="5082126" y="4269973"/>
            <a:ext cx="1012126" cy="552051"/>
          </a:xfrm>
          <a:custGeom>
            <a:avLst/>
            <a:gdLst>
              <a:gd name="connsiteX0" fmla="*/ 276057 w 1012126"/>
              <a:gd name="connsiteY0" fmla="*/ 138013 h 552051"/>
              <a:gd name="connsiteX1" fmla="*/ 276057 w 1012126"/>
              <a:gd name="connsiteY1" fmla="*/ 0 h 552051"/>
              <a:gd name="connsiteX2" fmla="*/ 32 w 1012126"/>
              <a:gd name="connsiteY2" fmla="*/ 276026 h 552051"/>
              <a:gd name="connsiteX3" fmla="*/ 276057 w 1012126"/>
              <a:gd name="connsiteY3" fmla="*/ 552052 h 552051"/>
              <a:gd name="connsiteX4" fmla="*/ 276057 w 1012126"/>
              <a:gd name="connsiteY4" fmla="*/ 414039 h 552051"/>
              <a:gd name="connsiteX5" fmla="*/ 1012126 w 1012126"/>
              <a:gd name="connsiteY5" fmla="*/ 276026 h 552051"/>
              <a:gd name="connsiteX6" fmla="*/ 276057 w 1012126"/>
              <a:gd name="connsiteY6" fmla="*/ 138013 h 552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2126" h="552051">
                <a:moveTo>
                  <a:pt x="276057" y="138013"/>
                </a:moveTo>
                <a:lnTo>
                  <a:pt x="276057" y="0"/>
                </a:lnTo>
                <a:lnTo>
                  <a:pt x="32" y="276026"/>
                </a:lnTo>
                <a:cubicBezTo>
                  <a:pt x="-3419" y="276026"/>
                  <a:pt x="276057" y="552052"/>
                  <a:pt x="276057" y="552052"/>
                </a:cubicBezTo>
                <a:lnTo>
                  <a:pt x="276057" y="414039"/>
                </a:lnTo>
                <a:lnTo>
                  <a:pt x="1012126" y="276026"/>
                </a:lnTo>
                <a:lnTo>
                  <a:pt x="276057" y="138013"/>
                </a:lnTo>
                <a:close/>
              </a:path>
            </a:pathLst>
          </a:custGeom>
          <a:solidFill>
            <a:srgbClr val="00B050"/>
          </a:solidFill>
          <a:ln w="1141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6000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9" grpId="0"/>
      <p:bldP spid="5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4E8265-351A-46B9-8FE1-1CC380B8D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ZA" sz="3200">
                <a:solidFill>
                  <a:schemeClr val="bg1"/>
                </a:solidFill>
              </a:rPr>
              <a:t>ML Workspace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F53B3D-B665-449C-974B-637A04F85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664" y="1907141"/>
            <a:ext cx="3804671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285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B57DD7-AE70-41FF-AB4C-E91177398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Azure ML service Workspace Taxonomy</a:t>
            </a:r>
          </a:p>
        </p:txBody>
      </p:sp>
      <p:pic>
        <p:nvPicPr>
          <p:cNvPr id="9218" name="Picture 2" descr="Workspace taxonomy">
            <a:extLst>
              <a:ext uri="{FF2B5EF4-FFF2-40B4-BE49-F238E27FC236}">
                <a16:creationId xmlns:a16="http://schemas.microsoft.com/office/drawing/2014/main" id="{A45357EE-C106-4FAF-82BC-44F15B482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4809" y="1675227"/>
            <a:ext cx="10462381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440750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8510-3AC4-4992-8ED2-ED0F91279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Handling Data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4EFAC9-1D46-4AAB-A1BB-F85F95125719}"/>
              </a:ext>
            </a:extLst>
          </p:cNvPr>
          <p:cNvSpPr/>
          <p:nvPr/>
        </p:nvSpPr>
        <p:spPr>
          <a:xfrm>
            <a:off x="4447664" y="3385932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Data Store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D7213A-E122-47A7-8FEA-81678AD58013}"/>
              </a:ext>
            </a:extLst>
          </p:cNvPr>
          <p:cNvSpPr/>
          <p:nvPr/>
        </p:nvSpPr>
        <p:spPr>
          <a:xfrm>
            <a:off x="6414052" y="3385932"/>
            <a:ext cx="133847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Data Sets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6FB54A-5A3F-4F1A-AF02-4351A8C38DDF}"/>
              </a:ext>
            </a:extLst>
          </p:cNvPr>
          <p:cNvSpPr/>
          <p:nvPr/>
        </p:nvSpPr>
        <p:spPr>
          <a:xfrm>
            <a:off x="8791260" y="2116436"/>
            <a:ext cx="176409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File Data Set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211D42-F7CD-43CB-90C9-A548E3EC95B2}"/>
              </a:ext>
            </a:extLst>
          </p:cNvPr>
          <p:cNvSpPr/>
          <p:nvPr/>
        </p:nvSpPr>
        <p:spPr>
          <a:xfrm>
            <a:off x="8791260" y="4651916"/>
            <a:ext cx="176409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Tabular Data Set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33DCE0-B898-4B95-BE95-5F70B92B82CA}"/>
              </a:ext>
            </a:extLst>
          </p:cNvPr>
          <p:cNvSpPr/>
          <p:nvPr/>
        </p:nvSpPr>
        <p:spPr>
          <a:xfrm>
            <a:off x="1156253" y="3309933"/>
            <a:ext cx="2365513" cy="1079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Storage Account</a:t>
            </a:r>
          </a:p>
          <a:p>
            <a:pPr algn="ctr"/>
            <a:r>
              <a:rPr lang="en-ZA" dirty="0"/>
              <a:t>Blob / Data Lake Gen2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7ACD22-AAC1-4505-A19D-88C68B615A26}"/>
              </a:ext>
            </a:extLst>
          </p:cNvPr>
          <p:cNvSpPr/>
          <p:nvPr/>
        </p:nvSpPr>
        <p:spPr>
          <a:xfrm>
            <a:off x="1156252" y="4651916"/>
            <a:ext cx="2365513" cy="1079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SQL / MySQL / Postgres</a:t>
            </a:r>
          </a:p>
          <a:p>
            <a:pPr algn="ctr"/>
            <a:r>
              <a:rPr lang="en-ZA" dirty="0"/>
              <a:t>Database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C3C02B5-0895-43ED-99BE-59C8C896D928}"/>
              </a:ext>
            </a:extLst>
          </p:cNvPr>
          <p:cNvSpPr/>
          <p:nvPr/>
        </p:nvSpPr>
        <p:spPr>
          <a:xfrm>
            <a:off x="1156252" y="1954699"/>
            <a:ext cx="2365512" cy="10796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/>
              <a:t>Azure</a:t>
            </a:r>
          </a:p>
          <a:p>
            <a:pPr algn="ctr"/>
            <a:r>
              <a:rPr lang="en-ZA" dirty="0"/>
              <a:t>File Share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3731ABB9-099D-49E9-ACC7-945605691CB3}"/>
              </a:ext>
            </a:extLst>
          </p:cNvPr>
          <p:cNvCxnSpPr>
            <a:stCxn id="15" idx="3"/>
            <a:endCxn id="3" idx="1"/>
          </p:cNvCxnSpPr>
          <p:nvPr/>
        </p:nvCxnSpPr>
        <p:spPr>
          <a:xfrm>
            <a:off x="3521764" y="2494524"/>
            <a:ext cx="925900" cy="1348608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B09EEF68-232D-4768-B1CB-BF165C1C1B54}"/>
              </a:ext>
            </a:extLst>
          </p:cNvPr>
          <p:cNvCxnSpPr>
            <a:cxnSpLocks/>
            <a:stCxn id="13" idx="3"/>
            <a:endCxn id="3" idx="1"/>
          </p:cNvCxnSpPr>
          <p:nvPr/>
        </p:nvCxnSpPr>
        <p:spPr>
          <a:xfrm flipV="1">
            <a:off x="3521765" y="3843132"/>
            <a:ext cx="925899" cy="1348609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A215D39-CB61-4766-92AF-F018930A5577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5786134" y="3843132"/>
            <a:ext cx="62791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B49409EE-9872-4A92-90A8-DCEF1E751B44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7752522" y="2573636"/>
            <a:ext cx="1038738" cy="1269496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773CEA31-1ABE-43AA-B535-2E2CD4EBB16E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7752522" y="3843132"/>
            <a:ext cx="1038738" cy="1265984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BC7A30C-D557-4ED9-B248-7AA19DE339A9}"/>
              </a:ext>
            </a:extLst>
          </p:cNvPr>
          <p:cNvCxnSpPr>
            <a:cxnSpLocks/>
            <a:stCxn id="11" idx="3"/>
            <a:endCxn id="3" idx="1"/>
          </p:cNvCxnSpPr>
          <p:nvPr/>
        </p:nvCxnSpPr>
        <p:spPr>
          <a:xfrm flipV="1">
            <a:off x="3521766" y="3843132"/>
            <a:ext cx="925898" cy="66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71E44333-68EF-4948-9AAA-35AA80B52665}"/>
              </a:ext>
            </a:extLst>
          </p:cNvPr>
          <p:cNvSpPr/>
          <p:nvPr/>
        </p:nvSpPr>
        <p:spPr>
          <a:xfrm>
            <a:off x="940904" y="1666259"/>
            <a:ext cx="2796208" cy="4370106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39236A7-A2F1-4AEA-8584-1015A793F782}"/>
              </a:ext>
            </a:extLst>
          </p:cNvPr>
          <p:cNvSpPr txBox="1"/>
          <p:nvPr/>
        </p:nvSpPr>
        <p:spPr>
          <a:xfrm>
            <a:off x="2099258" y="5822485"/>
            <a:ext cx="140262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ZA" dirty="0"/>
              <a:t>Data Sources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7A01A32-5ECF-4658-804D-D983F30DE9E7}"/>
              </a:ext>
            </a:extLst>
          </p:cNvPr>
          <p:cNvSpPr/>
          <p:nvPr/>
        </p:nvSpPr>
        <p:spPr>
          <a:xfrm>
            <a:off x="4218089" y="1666259"/>
            <a:ext cx="6734833" cy="4370106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D03CEBE-AA94-4E83-88B9-30A8488F99A0}"/>
              </a:ext>
            </a:extLst>
          </p:cNvPr>
          <p:cNvSpPr txBox="1"/>
          <p:nvPr/>
        </p:nvSpPr>
        <p:spPr>
          <a:xfrm>
            <a:off x="6876513" y="5822485"/>
            <a:ext cx="367530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ZA" dirty="0"/>
              <a:t>Pointers to Data Sources + Meta Data</a:t>
            </a:r>
          </a:p>
        </p:txBody>
      </p:sp>
    </p:spTree>
    <p:extLst>
      <p:ext uri="{BB962C8B-B14F-4D97-AF65-F5344CB8AC3E}">
        <p14:creationId xmlns:p14="http://schemas.microsoft.com/office/powerpoint/2010/main" val="250763395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</TotalTime>
  <Words>258</Words>
  <Application>Microsoft Office PowerPoint</Application>
  <PresentationFormat>Widescreen</PresentationFormat>
  <Paragraphs>79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Segoe UI Light</vt:lpstr>
      <vt:lpstr>Segoe UI Semibold</vt:lpstr>
      <vt:lpstr>Segoe UI Semilight</vt:lpstr>
      <vt:lpstr>Wingdings</vt:lpstr>
      <vt:lpstr>Office Theme</vt:lpstr>
      <vt:lpstr>AzureML with Jupyter notebooks</vt:lpstr>
      <vt:lpstr>PowerPoint Presentation</vt:lpstr>
      <vt:lpstr>Azure ML for ALL skill levels</vt:lpstr>
      <vt:lpstr>For all skills levels</vt:lpstr>
      <vt:lpstr>Jupyter Notebooks?</vt:lpstr>
      <vt:lpstr>PowerPoint Presentation</vt:lpstr>
      <vt:lpstr>ML Workspace</vt:lpstr>
      <vt:lpstr>Azure ML service Workspace Taxonomy</vt:lpstr>
      <vt:lpstr>Handling Data</vt:lpstr>
      <vt:lpstr>Process Flow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AzureML with Jupyter notebooks</dc:title>
  <dc:creator>Riedwaan Bassadien</dc:creator>
  <cp:lastModifiedBy>Riedwaan Bassadien</cp:lastModifiedBy>
  <cp:revision>1</cp:revision>
  <dcterms:created xsi:type="dcterms:W3CDTF">2020-05-07T17:36:03Z</dcterms:created>
  <dcterms:modified xsi:type="dcterms:W3CDTF">2020-05-08T11:15:36Z</dcterms:modified>
</cp:coreProperties>
</file>